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708" r:id="rId1"/>
  </p:sldMasterIdLst>
  <p:notesMasterIdLst>
    <p:notesMasterId r:id="rId7"/>
  </p:notesMasterIdLst>
  <p:sldIdLst>
    <p:sldId id="265" r:id="rId2"/>
    <p:sldId id="288" r:id="rId3"/>
    <p:sldId id="289" r:id="rId4"/>
    <p:sldId id="291" r:id="rId5"/>
    <p:sldId id="292" r:id="rId6"/>
  </p:sldIdLst>
  <p:sldSz cx="10691813" cy="75596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1" userDrawn="1">
          <p15:clr>
            <a:srgbClr val="A4A3A4"/>
          </p15:clr>
        </p15:guide>
        <p15:guide id="2" pos="3368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lenik Agnieszka" initials="PA" lastIdx="1" clrIdx="0">
    <p:extLst>
      <p:ext uri="{19B8F6BF-5375-455C-9EA6-DF929625EA0E}">
        <p15:presenceInfo xmlns:p15="http://schemas.microsoft.com/office/powerpoint/2012/main" userId="S::Agnieszka.Palenik@mfipr.gov.pl::6a0c958d-6557-4bbd-8aa6-03360055b1e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ECA00"/>
    <a:srgbClr val="FFE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00A15C55-8517-42AA-B614-E9B94910E393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Styl pośredni 2 — Ak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6" autoAdjust="0"/>
    <p:restoredTop sz="95097" autoAdjust="0"/>
  </p:normalViewPr>
  <p:slideViewPr>
    <p:cSldViewPr showGuides="1">
      <p:cViewPr varScale="1">
        <p:scale>
          <a:sx n="85" d="100"/>
          <a:sy n="85" d="100"/>
        </p:scale>
        <p:origin x="1436" y="64"/>
      </p:cViewPr>
      <p:guideLst>
        <p:guide orient="horz" pos="2381"/>
        <p:guide pos="33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EEFF2B-0721-7148-92D1-1650B5B78E9F}" type="datetimeFigureOut">
              <a:rPr lang="pl-PL" smtClean="0"/>
              <a:t>18.06.2024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246188" y="1143000"/>
            <a:ext cx="43656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02B4DB-5212-AD42-B2C1-BD19AC94D45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927739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13" Type="http://schemas.openxmlformats.org/officeDocument/2006/relationships/image" Target="../media/image18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12" Type="http://schemas.openxmlformats.org/officeDocument/2006/relationships/image" Target="../media/image17.png"/><Relationship Id="rId17" Type="http://schemas.openxmlformats.org/officeDocument/2006/relationships/image" Target="../media/image22.png"/><Relationship Id="rId2" Type="http://schemas.openxmlformats.org/officeDocument/2006/relationships/image" Target="../media/image4.png"/><Relationship Id="rId16" Type="http://schemas.openxmlformats.org/officeDocument/2006/relationships/image" Target="../media/image2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1.png"/><Relationship Id="rId11" Type="http://schemas.openxmlformats.org/officeDocument/2006/relationships/image" Target="../media/image16.png"/><Relationship Id="rId5" Type="http://schemas.openxmlformats.org/officeDocument/2006/relationships/image" Target="../media/image10.png"/><Relationship Id="rId15" Type="http://schemas.openxmlformats.org/officeDocument/2006/relationships/image" Target="../media/image20.png"/><Relationship Id="rId10" Type="http://schemas.openxmlformats.org/officeDocument/2006/relationships/image" Target="../media/image15.png"/><Relationship Id="rId4" Type="http://schemas.openxmlformats.org/officeDocument/2006/relationships/image" Target="../media/image9.png"/><Relationship Id="rId9" Type="http://schemas.openxmlformats.org/officeDocument/2006/relationships/image" Target="../media/image14.png"/><Relationship Id="rId14" Type="http://schemas.openxmlformats.org/officeDocument/2006/relationships/image" Target="../media/image19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10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 (długi tytuł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>
            <a:extLst>
              <a:ext uri="{FF2B5EF4-FFF2-40B4-BE49-F238E27FC236}">
                <a16:creationId xmlns:a16="http://schemas.microsoft.com/office/drawing/2014/main" id="{A63EBD56-4A88-4F5C-BEAF-A33740721C44}"/>
              </a:ext>
            </a:extLst>
          </p:cNvPr>
          <p:cNvSpPr/>
          <p:nvPr userDrawn="1"/>
        </p:nvSpPr>
        <p:spPr>
          <a:xfrm>
            <a:off x="1026613" y="1973818"/>
            <a:ext cx="8639675" cy="4326381"/>
          </a:xfrm>
          <a:prstGeom prst="rect">
            <a:avLst/>
          </a:prstGeom>
          <a:solidFill>
            <a:srgbClr val="A6D3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Prostokąt 10">
            <a:extLst>
              <a:ext uri="{FF2B5EF4-FFF2-40B4-BE49-F238E27FC236}">
                <a16:creationId xmlns:a16="http://schemas.microsoft.com/office/drawing/2014/main" id="{48CDFE25-4437-7188-EA7B-7D9DAD502275}"/>
              </a:ext>
            </a:extLst>
          </p:cNvPr>
          <p:cNvSpPr/>
          <p:nvPr userDrawn="1"/>
        </p:nvSpPr>
        <p:spPr>
          <a:xfrm>
            <a:off x="1" y="0"/>
            <a:ext cx="4986337" cy="269390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13" name="Obraz 12" descr="Obraz zawierający tekst&#10;&#10;Opis wygenerowany automatycznie">
            <a:extLst>
              <a:ext uri="{FF2B5EF4-FFF2-40B4-BE49-F238E27FC236}">
                <a16:creationId xmlns:a16="http://schemas.microsoft.com/office/drawing/2014/main" id="{49D1ECBE-9DB2-9B2A-CE8F-84EF95EA484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760" y="1973818"/>
            <a:ext cx="3959225" cy="720090"/>
          </a:xfrm>
          <a:prstGeom prst="rect">
            <a:avLst/>
          </a:prstGeom>
        </p:spPr>
      </p:pic>
      <p:pic>
        <p:nvPicPr>
          <p:cNvPr id="14" name="Obraz 13">
            <a:extLst>
              <a:ext uri="{FF2B5EF4-FFF2-40B4-BE49-F238E27FC236}">
                <a16:creationId xmlns:a16="http://schemas.microsoft.com/office/drawing/2014/main" id="{2B41AD81-079D-B212-C8B7-9A9D3BEE5179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632" y="540402"/>
            <a:ext cx="1080000" cy="1080000"/>
          </a:xfrm>
          <a:prstGeom prst="rect">
            <a:avLst/>
          </a:prstGeom>
        </p:spPr>
      </p:pic>
      <p:pic>
        <p:nvPicPr>
          <p:cNvPr id="15" name="Obraz 14">
            <a:extLst>
              <a:ext uri="{FF2B5EF4-FFF2-40B4-BE49-F238E27FC236}">
                <a16:creationId xmlns:a16="http://schemas.microsoft.com/office/drawing/2014/main" id="{0A433181-6EED-44B3-4822-4AF9E6BA906A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5788" y="540402"/>
            <a:ext cx="1080000" cy="1080000"/>
          </a:xfrm>
          <a:prstGeom prst="rect">
            <a:avLst/>
          </a:prstGeom>
        </p:spPr>
      </p:pic>
      <p:pic>
        <p:nvPicPr>
          <p:cNvPr id="16" name="Obraz 15">
            <a:extLst>
              <a:ext uri="{FF2B5EF4-FFF2-40B4-BE49-F238E27FC236}">
                <a16:creationId xmlns:a16="http://schemas.microsoft.com/office/drawing/2014/main" id="{276322E5-6025-7EA2-67FB-9F57E9210052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3944" y="540402"/>
            <a:ext cx="1080000" cy="1080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85877" y="3059113"/>
            <a:ext cx="7920115" cy="1107677"/>
          </a:xfrm>
        </p:spPr>
        <p:txBody>
          <a:bodyPr anchor="t" anchorCtr="0">
            <a:normAutofit/>
          </a:bodyPr>
          <a:lstStyle>
            <a:lvl1pPr algn="l">
              <a:lnSpc>
                <a:spcPts val="4000"/>
              </a:lnSpc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85888" y="4861794"/>
            <a:ext cx="7920037" cy="1080000"/>
          </a:xfrm>
        </p:spPr>
        <p:txBody>
          <a:bodyPr>
            <a:normAutofit/>
          </a:bodyPr>
          <a:lstStyle>
            <a:lvl1pPr marL="0" indent="0" algn="l">
              <a:lnSpc>
                <a:spcPts val="3500"/>
              </a:lnSpc>
              <a:buNone/>
              <a:defRPr sz="2800" b="1">
                <a:solidFill>
                  <a:schemeClr val="tx2"/>
                </a:solidFill>
              </a:defRPr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65356" y="540402"/>
            <a:ext cx="1799844" cy="349114"/>
          </a:xfrm>
          <a:prstGeom prst="rect">
            <a:avLst/>
          </a:prstGeom>
        </p:spPr>
        <p:txBody>
          <a:bodyPr lIns="0" tIns="0" rIns="0" bIns="0"/>
          <a:lstStyle>
            <a:lvl1pPr algn="r">
              <a:lnSpc>
                <a:spcPts val="1800"/>
              </a:lnSpc>
              <a:defRPr sz="140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fld id="{D2A3D249-6366-4532-95C2-9DDC07D17B44}" type="datetime1">
              <a:rPr lang="pl-PL" smtClean="0"/>
              <a:t>18.06.2024</a:t>
            </a:fld>
            <a:endParaRPr lang="pl-PL" dirty="0"/>
          </a:p>
        </p:txBody>
      </p:sp>
      <p:pic>
        <p:nvPicPr>
          <p:cNvPr id="8" name="Obraz 7">
            <a:extLst>
              <a:ext uri="{FF2B5EF4-FFF2-40B4-BE49-F238E27FC236}">
                <a16:creationId xmlns:a16="http://schemas.microsoft.com/office/drawing/2014/main" id="{500FFCFA-D3A4-40A4-E76C-99575547246A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000" y="6371047"/>
            <a:ext cx="1621258" cy="949192"/>
          </a:xfrm>
          <a:prstGeom prst="rect">
            <a:avLst/>
          </a:prstGeom>
        </p:spPr>
      </p:pic>
      <p:pic>
        <p:nvPicPr>
          <p:cNvPr id="10" name="Obraz 9">
            <a:extLst>
              <a:ext uri="{FF2B5EF4-FFF2-40B4-BE49-F238E27FC236}">
                <a16:creationId xmlns:a16="http://schemas.microsoft.com/office/drawing/2014/main" id="{DC91A070-16DB-C0E1-0B7B-93924541A6E7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2000" y="6371047"/>
            <a:ext cx="2633371" cy="949192"/>
          </a:xfrm>
          <a:prstGeom prst="rect">
            <a:avLst/>
          </a:prstGeom>
        </p:spPr>
      </p:pic>
      <p:pic>
        <p:nvPicPr>
          <p:cNvPr id="12" name="Obraz 11">
            <a:extLst>
              <a:ext uri="{FF2B5EF4-FFF2-40B4-BE49-F238E27FC236}">
                <a16:creationId xmlns:a16="http://schemas.microsoft.com/office/drawing/2014/main" id="{AB280FEF-799B-B9CA-10D2-815DA71DA238}"/>
              </a:ext>
            </a:extLst>
          </p:cNvPr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2743" y="6370378"/>
            <a:ext cx="2239772" cy="950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576728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93" userDrawn="1">
          <p15:clr>
            <a:srgbClr val="FBAE40"/>
          </p15:clr>
        </p15:guide>
        <p15:guide id="2" orient="horz" pos="113" userDrawn="1">
          <p15:clr>
            <a:srgbClr val="FBAE40"/>
          </p15:clr>
        </p15:guide>
        <p15:guide id="3" orient="horz" pos="2381" userDrawn="1">
          <p15:clr>
            <a:srgbClr val="FBAE40"/>
          </p15:clr>
        </p15:guide>
        <p15:guide id="4" orient="horz" pos="340" userDrawn="1">
          <p15:clr>
            <a:srgbClr val="FBAE40"/>
          </p15:clr>
        </p15:guide>
        <p15:guide id="5" orient="horz" pos="567" userDrawn="1">
          <p15:clr>
            <a:srgbClr val="FBAE40"/>
          </p15:clr>
        </p15:guide>
        <p15:guide id="6" orient="horz" pos="794" userDrawn="1">
          <p15:clr>
            <a:srgbClr val="FBAE40"/>
          </p15:clr>
        </p15:guide>
        <p15:guide id="7" orient="horz" pos="1020" userDrawn="1">
          <p15:clr>
            <a:srgbClr val="FBAE40"/>
          </p15:clr>
        </p15:guide>
        <p15:guide id="8" orient="horz" pos="1247" userDrawn="1">
          <p15:clr>
            <a:srgbClr val="FBAE40"/>
          </p15:clr>
        </p15:guide>
        <p15:guide id="9" orient="horz" pos="1474" userDrawn="1">
          <p15:clr>
            <a:srgbClr val="FBAE40"/>
          </p15:clr>
        </p15:guide>
        <p15:guide id="10" orient="horz" pos="1701" userDrawn="1">
          <p15:clr>
            <a:srgbClr val="FBAE40"/>
          </p15:clr>
        </p15:guide>
        <p15:guide id="11" orient="horz" pos="1927" userDrawn="1">
          <p15:clr>
            <a:srgbClr val="FBAE40"/>
          </p15:clr>
        </p15:guide>
        <p15:guide id="12" orient="horz" pos="2154" userDrawn="1">
          <p15:clr>
            <a:srgbClr val="FBAE40"/>
          </p15:clr>
        </p15:guide>
        <p15:guide id="13" orient="horz" pos="2608" userDrawn="1">
          <p15:clr>
            <a:srgbClr val="FBAE40"/>
          </p15:clr>
        </p15:guide>
        <p15:guide id="14" orient="horz" pos="2835" userDrawn="1">
          <p15:clr>
            <a:srgbClr val="FBAE40"/>
          </p15:clr>
        </p15:guide>
        <p15:guide id="15" orient="horz" pos="3061" userDrawn="1">
          <p15:clr>
            <a:srgbClr val="FBAE40"/>
          </p15:clr>
        </p15:guide>
        <p15:guide id="16" orient="horz" pos="3288" userDrawn="1">
          <p15:clr>
            <a:srgbClr val="FBAE40"/>
          </p15:clr>
        </p15:guide>
        <p15:guide id="17" orient="horz" pos="3515" userDrawn="1">
          <p15:clr>
            <a:srgbClr val="FBAE40"/>
          </p15:clr>
        </p15:guide>
        <p15:guide id="18" orient="horz" pos="3742" userDrawn="1">
          <p15:clr>
            <a:srgbClr val="FBAE40"/>
          </p15:clr>
        </p15:guide>
        <p15:guide id="19" orient="horz" pos="3968" userDrawn="1">
          <p15:clr>
            <a:srgbClr val="FBAE40"/>
          </p15:clr>
        </p15:guide>
        <p15:guide id="20" orient="horz" pos="4195" userDrawn="1">
          <p15:clr>
            <a:srgbClr val="FBAE40"/>
          </p15:clr>
        </p15:guide>
        <p15:guide id="21" orient="horz" pos="4422" userDrawn="1">
          <p15:clr>
            <a:srgbClr val="FBAE40"/>
          </p15:clr>
        </p15:guide>
        <p15:guide id="22" orient="horz" pos="4649" userDrawn="1">
          <p15:clr>
            <a:srgbClr val="FBAE40"/>
          </p15:clr>
        </p15:guide>
        <p15:guide id="23" pos="419" userDrawn="1">
          <p15:clr>
            <a:srgbClr val="FBAE40"/>
          </p15:clr>
        </p15:guide>
        <p15:guide id="24" pos="646" userDrawn="1">
          <p15:clr>
            <a:srgbClr val="FBAE40"/>
          </p15:clr>
        </p15:guide>
        <p15:guide id="25" pos="873" userDrawn="1">
          <p15:clr>
            <a:srgbClr val="FBAE40"/>
          </p15:clr>
        </p15:guide>
        <p15:guide id="26" pos="1100" userDrawn="1">
          <p15:clr>
            <a:srgbClr val="FBAE40"/>
          </p15:clr>
        </p15:guide>
        <p15:guide id="27" pos="1327" userDrawn="1">
          <p15:clr>
            <a:srgbClr val="FBAE40"/>
          </p15:clr>
        </p15:guide>
        <p15:guide id="28" pos="1553" userDrawn="1">
          <p15:clr>
            <a:srgbClr val="FBAE40"/>
          </p15:clr>
        </p15:guide>
        <p15:guide id="29" pos="1780" userDrawn="1">
          <p15:clr>
            <a:srgbClr val="FBAE40"/>
          </p15:clr>
        </p15:guide>
        <p15:guide id="30" pos="2007" userDrawn="1">
          <p15:clr>
            <a:srgbClr val="FBAE40"/>
          </p15:clr>
        </p15:guide>
        <p15:guide id="31" pos="2234" userDrawn="1">
          <p15:clr>
            <a:srgbClr val="FBAE40"/>
          </p15:clr>
        </p15:guide>
        <p15:guide id="32" pos="2460" userDrawn="1">
          <p15:clr>
            <a:srgbClr val="FBAE40"/>
          </p15:clr>
        </p15:guide>
        <p15:guide id="33" pos="2687" userDrawn="1">
          <p15:clr>
            <a:srgbClr val="FBAE40"/>
          </p15:clr>
        </p15:guide>
        <p15:guide id="34" pos="2914" userDrawn="1">
          <p15:clr>
            <a:srgbClr val="FBAE40"/>
          </p15:clr>
        </p15:guide>
        <p15:guide id="35" pos="3141" userDrawn="1">
          <p15:clr>
            <a:srgbClr val="FBAE40"/>
          </p15:clr>
        </p15:guide>
        <p15:guide id="36" pos="3368" userDrawn="1">
          <p15:clr>
            <a:srgbClr val="FBAE40"/>
          </p15:clr>
        </p15:guide>
        <p15:guide id="37" pos="3594" userDrawn="1">
          <p15:clr>
            <a:srgbClr val="FBAE40"/>
          </p15:clr>
        </p15:guide>
        <p15:guide id="38" pos="3821" userDrawn="1">
          <p15:clr>
            <a:srgbClr val="FBAE40"/>
          </p15:clr>
        </p15:guide>
        <p15:guide id="39" pos="4048" userDrawn="1">
          <p15:clr>
            <a:srgbClr val="FBAE40"/>
          </p15:clr>
        </p15:guide>
        <p15:guide id="40" pos="4275" userDrawn="1">
          <p15:clr>
            <a:srgbClr val="FBAE40"/>
          </p15:clr>
        </p15:guide>
        <p15:guide id="41" pos="4501" userDrawn="1">
          <p15:clr>
            <a:srgbClr val="FBAE40"/>
          </p15:clr>
        </p15:guide>
        <p15:guide id="42" pos="4728" userDrawn="1">
          <p15:clr>
            <a:srgbClr val="FBAE40"/>
          </p15:clr>
        </p15:guide>
        <p15:guide id="43" pos="4955" userDrawn="1">
          <p15:clr>
            <a:srgbClr val="FBAE40"/>
          </p15:clr>
        </p15:guide>
        <p15:guide id="44" pos="5182" userDrawn="1">
          <p15:clr>
            <a:srgbClr val="FBAE40"/>
          </p15:clr>
        </p15:guide>
        <p15:guide id="45" pos="5408" userDrawn="1">
          <p15:clr>
            <a:srgbClr val="FBAE40"/>
          </p15:clr>
        </p15:guide>
        <p15:guide id="46" pos="5635" userDrawn="1">
          <p15:clr>
            <a:srgbClr val="FBAE40"/>
          </p15:clr>
        </p15:guide>
        <p15:guide id="47" pos="5862" userDrawn="1">
          <p15:clr>
            <a:srgbClr val="FBAE40"/>
          </p15:clr>
        </p15:guide>
        <p15:guide id="48" pos="6089" userDrawn="1">
          <p15:clr>
            <a:srgbClr val="FBAE40"/>
          </p15:clr>
        </p15:guide>
        <p15:guide id="49" pos="6316" userDrawn="1">
          <p15:clr>
            <a:srgbClr val="FBAE40"/>
          </p15:clr>
        </p15:guide>
        <p15:guide id="50" pos="6542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ajd końc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rostokąt 11">
            <a:extLst>
              <a:ext uri="{FF2B5EF4-FFF2-40B4-BE49-F238E27FC236}">
                <a16:creationId xmlns:a16="http://schemas.microsoft.com/office/drawing/2014/main" id="{F8E39A3A-22D6-B8ED-2F58-16F69704FFAA}"/>
              </a:ext>
            </a:extLst>
          </p:cNvPr>
          <p:cNvSpPr/>
          <p:nvPr userDrawn="1"/>
        </p:nvSpPr>
        <p:spPr>
          <a:xfrm>
            <a:off x="2465388" y="4500563"/>
            <a:ext cx="8226426" cy="179963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Symbol zastępczy obrazu 10">
            <a:extLst>
              <a:ext uri="{FF2B5EF4-FFF2-40B4-BE49-F238E27FC236}">
                <a16:creationId xmlns:a16="http://schemas.microsoft.com/office/drawing/2014/main" id="{A760FD32-D539-3290-0E5F-1B5EF08EB2F0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025525" y="0"/>
            <a:ext cx="8640763" cy="5221288"/>
          </a:xfrm>
          <a:custGeom>
            <a:avLst/>
            <a:gdLst>
              <a:gd name="connsiteX0" fmla="*/ 0 w 8640763"/>
              <a:gd name="connsiteY0" fmla="*/ 0 h 5221288"/>
              <a:gd name="connsiteX1" fmla="*/ 8640763 w 8640763"/>
              <a:gd name="connsiteY1" fmla="*/ 0 h 5221288"/>
              <a:gd name="connsiteX2" fmla="*/ 8640763 w 8640763"/>
              <a:gd name="connsiteY2" fmla="*/ 4500563 h 5221288"/>
              <a:gd name="connsiteX3" fmla="*/ 1439863 w 8640763"/>
              <a:gd name="connsiteY3" fmla="*/ 4500563 h 5221288"/>
              <a:gd name="connsiteX4" fmla="*/ 1439863 w 8640763"/>
              <a:gd name="connsiteY4" fmla="*/ 5221288 h 5221288"/>
              <a:gd name="connsiteX5" fmla="*/ 0 w 8640763"/>
              <a:gd name="connsiteY5" fmla="*/ 5221288 h 5221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640763" h="5221288">
                <a:moveTo>
                  <a:pt x="0" y="0"/>
                </a:moveTo>
                <a:lnTo>
                  <a:pt x="8640763" y="0"/>
                </a:lnTo>
                <a:lnTo>
                  <a:pt x="8640763" y="4500563"/>
                </a:lnTo>
                <a:lnTo>
                  <a:pt x="1439863" y="4500563"/>
                </a:lnTo>
                <a:lnTo>
                  <a:pt x="1439863" y="5221288"/>
                </a:lnTo>
                <a:lnTo>
                  <a:pt x="0" y="522128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 anchorCtr="0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000"/>
            </a:lvl1pPr>
          </a:lstStyle>
          <a:p>
            <a:r>
              <a:rPr lang="pl-PL"/>
              <a:t>Kliknij ikonę, aby dodać obraz</a:t>
            </a:r>
            <a:endParaRPr lang="pl-PL" dirty="0"/>
          </a:p>
        </p:txBody>
      </p:sp>
      <p:pic>
        <p:nvPicPr>
          <p:cNvPr id="7" name="Obraz 6" descr="Obraz zawierający tekst&#10;&#10;Opis wygenerowany automatycznie">
            <a:extLst>
              <a:ext uri="{FF2B5EF4-FFF2-40B4-BE49-F238E27FC236}">
                <a16:creationId xmlns:a16="http://schemas.microsoft.com/office/drawing/2014/main" id="{3B4B8A84-3D08-244B-BF5B-6E361D1A74B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6975" y="4500563"/>
            <a:ext cx="3959225" cy="720090"/>
          </a:xfrm>
          <a:prstGeom prst="rect">
            <a:avLst/>
          </a:prstGeom>
        </p:spPr>
      </p:pic>
      <p:sp>
        <p:nvSpPr>
          <p:cNvPr id="2" name="Tytuł 1">
            <a:extLst>
              <a:ext uri="{FF2B5EF4-FFF2-40B4-BE49-F238E27FC236}">
                <a16:creationId xmlns:a16="http://schemas.microsoft.com/office/drawing/2014/main" id="{C3C397EF-E780-3941-A190-8FF660EE90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25750" y="5593629"/>
            <a:ext cx="7559675" cy="705572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pl-PL" dirty="0"/>
          </a:p>
        </p:txBody>
      </p:sp>
      <p:pic>
        <p:nvPicPr>
          <p:cNvPr id="8" name="Obraz 7" descr="znak Funduszy Europejskich">
            <a:extLst>
              <a:ext uri="{FF2B5EF4-FFF2-40B4-BE49-F238E27FC236}">
                <a16:creationId xmlns:a16="http://schemas.microsoft.com/office/drawing/2014/main" id="{BFD80FA4-66E0-3049-A92A-085F431CEB0C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000" y="6371047"/>
            <a:ext cx="1621258" cy="949192"/>
          </a:xfrm>
          <a:prstGeom prst="rect">
            <a:avLst/>
          </a:prstGeom>
        </p:spPr>
      </p:pic>
      <p:pic>
        <p:nvPicPr>
          <p:cNvPr id="9" name="Obraz 8" descr="flaga Unii Europejskie z dopiskiem dofinansowane przez Unię Europejską">
            <a:extLst>
              <a:ext uri="{FF2B5EF4-FFF2-40B4-BE49-F238E27FC236}">
                <a16:creationId xmlns:a16="http://schemas.microsoft.com/office/drawing/2014/main" id="{695F0183-048A-AF46-A850-8C265BFACC25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2000" y="6371047"/>
            <a:ext cx="2633371" cy="949192"/>
          </a:xfrm>
          <a:prstGeom prst="rect">
            <a:avLst/>
          </a:prstGeom>
        </p:spPr>
      </p:pic>
      <p:pic>
        <p:nvPicPr>
          <p:cNvPr id="10" name="Obraz 9" descr="barwy RP">
            <a:extLst>
              <a:ext uri="{FF2B5EF4-FFF2-40B4-BE49-F238E27FC236}">
                <a16:creationId xmlns:a16="http://schemas.microsoft.com/office/drawing/2014/main" id="{875F5C9C-57CB-134D-A405-3BC05A23D856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2743" y="6370378"/>
            <a:ext cx="2239772" cy="950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50847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2_Slajd tytułowy (długi tytuł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>
            <a:extLst>
              <a:ext uri="{FF2B5EF4-FFF2-40B4-BE49-F238E27FC236}">
                <a16:creationId xmlns:a16="http://schemas.microsoft.com/office/drawing/2014/main" id="{A63EBD56-4A88-4F5C-BEAF-A33740721C44}"/>
              </a:ext>
            </a:extLst>
          </p:cNvPr>
          <p:cNvSpPr/>
          <p:nvPr userDrawn="1"/>
        </p:nvSpPr>
        <p:spPr>
          <a:xfrm>
            <a:off x="1025525" y="1983572"/>
            <a:ext cx="8640763" cy="4316627"/>
          </a:xfrm>
          <a:prstGeom prst="rect">
            <a:avLst/>
          </a:prstGeom>
          <a:solidFill>
            <a:srgbClr val="A6D3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Prostokąt 10">
            <a:extLst>
              <a:ext uri="{FF2B5EF4-FFF2-40B4-BE49-F238E27FC236}">
                <a16:creationId xmlns:a16="http://schemas.microsoft.com/office/drawing/2014/main" id="{48CDFE25-4437-7188-EA7B-7D9DAD5022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" y="0"/>
            <a:ext cx="4986337" cy="269390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13" name="Obraz 12" descr="Obraz zawierający tekst&#10;&#10;Opis wygenerowany automatycznie">
            <a:extLst>
              <a:ext uri="{FF2B5EF4-FFF2-40B4-BE49-F238E27FC236}">
                <a16:creationId xmlns:a16="http://schemas.microsoft.com/office/drawing/2014/main" id="{49D1ECBE-9DB2-9B2A-CE8F-84EF95EA484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525" y="1983572"/>
            <a:ext cx="3959225" cy="72009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85877" y="3070227"/>
            <a:ext cx="7920115" cy="1087764"/>
          </a:xfrm>
        </p:spPr>
        <p:txBody>
          <a:bodyPr anchor="t" anchorCtr="0">
            <a:normAutofit/>
          </a:bodyPr>
          <a:lstStyle>
            <a:lvl1pPr algn="l">
              <a:lnSpc>
                <a:spcPts val="4000"/>
              </a:lnSpc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85888" y="4861794"/>
            <a:ext cx="7920037" cy="1080000"/>
          </a:xfrm>
        </p:spPr>
        <p:txBody>
          <a:bodyPr>
            <a:normAutofit/>
          </a:bodyPr>
          <a:lstStyle>
            <a:lvl1pPr marL="0" indent="0" algn="l">
              <a:lnSpc>
                <a:spcPts val="3500"/>
              </a:lnSpc>
              <a:buNone/>
              <a:defRPr sz="2800" b="1">
                <a:solidFill>
                  <a:schemeClr val="tx2"/>
                </a:solidFill>
              </a:defRPr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65356" y="540402"/>
            <a:ext cx="1799844" cy="349114"/>
          </a:xfrm>
          <a:prstGeom prst="rect">
            <a:avLst/>
          </a:prstGeom>
        </p:spPr>
        <p:txBody>
          <a:bodyPr lIns="0" tIns="0" rIns="0" bIns="0"/>
          <a:lstStyle>
            <a:lvl1pPr algn="r">
              <a:lnSpc>
                <a:spcPts val="1800"/>
              </a:lnSpc>
              <a:defRPr sz="140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fld id="{68EEE8EE-D7CF-4F1D-849B-3E54D1DD80B0}" type="datetime1">
              <a:rPr lang="pl-PL" smtClean="0"/>
              <a:t>18.06.2024</a:t>
            </a:fld>
            <a:endParaRPr lang="pl-PL" dirty="0"/>
          </a:p>
        </p:txBody>
      </p:sp>
      <p:pic>
        <p:nvPicPr>
          <p:cNvPr id="8" name="Obraz 7" descr="logo Funduszy Europejskich">
            <a:extLst>
              <a:ext uri="{FF2B5EF4-FFF2-40B4-BE49-F238E27FC236}">
                <a16:creationId xmlns:a16="http://schemas.microsoft.com/office/drawing/2014/main" id="{500FFCFA-D3A4-40A4-E76C-99575547246A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000" y="6371047"/>
            <a:ext cx="1621258" cy="949192"/>
          </a:xfrm>
          <a:prstGeom prst="rect">
            <a:avLst/>
          </a:prstGeom>
        </p:spPr>
      </p:pic>
      <p:pic>
        <p:nvPicPr>
          <p:cNvPr id="10" name="Obraz 9" descr="flaga Unii Europejskiej z dopiskiem dofinansowane przez Unię Europejską">
            <a:extLst>
              <a:ext uri="{FF2B5EF4-FFF2-40B4-BE49-F238E27FC236}">
                <a16:creationId xmlns:a16="http://schemas.microsoft.com/office/drawing/2014/main" id="{DC91A070-16DB-C0E1-0B7B-93924541A6E7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2000" y="6371047"/>
            <a:ext cx="2633371" cy="949192"/>
          </a:xfrm>
          <a:prstGeom prst="rect">
            <a:avLst/>
          </a:prstGeom>
        </p:spPr>
      </p:pic>
      <p:pic>
        <p:nvPicPr>
          <p:cNvPr id="12" name="Obraz 11" descr="barwy RP">
            <a:extLst>
              <a:ext uri="{FF2B5EF4-FFF2-40B4-BE49-F238E27FC236}">
                <a16:creationId xmlns:a16="http://schemas.microsoft.com/office/drawing/2014/main" id="{AB280FEF-799B-B9CA-10D2-815DA71DA238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2743" y="6370378"/>
            <a:ext cx="2239772" cy="950531"/>
          </a:xfrm>
          <a:prstGeom prst="rect">
            <a:avLst/>
          </a:prstGeom>
        </p:spPr>
      </p:pic>
      <p:pic>
        <p:nvPicPr>
          <p:cNvPr id="6" name="Obraz 5">
            <a:extLst>
              <a:ext uri="{FF2B5EF4-FFF2-40B4-BE49-F238E27FC236}">
                <a16:creationId xmlns:a16="http://schemas.microsoft.com/office/drawing/2014/main" id="{039E0742-6ADE-F448-8437-7F591E1D07FA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757" y="1244366"/>
            <a:ext cx="381000" cy="381000"/>
          </a:xfrm>
          <a:prstGeom prst="rect">
            <a:avLst/>
          </a:prstGeom>
        </p:spPr>
      </p:pic>
      <p:pic>
        <p:nvPicPr>
          <p:cNvPr id="17" name="Obraz 16">
            <a:extLst>
              <a:ext uri="{FF2B5EF4-FFF2-40B4-BE49-F238E27FC236}">
                <a16:creationId xmlns:a16="http://schemas.microsoft.com/office/drawing/2014/main" id="{F60567DB-D582-D44E-A6AD-12B2B5F1FE7B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5250" y="545866"/>
            <a:ext cx="381000" cy="381000"/>
          </a:xfrm>
          <a:prstGeom prst="rect">
            <a:avLst/>
          </a:prstGeom>
        </p:spPr>
      </p:pic>
      <p:pic>
        <p:nvPicPr>
          <p:cNvPr id="19" name="Obraz 18">
            <a:extLst>
              <a:ext uri="{FF2B5EF4-FFF2-40B4-BE49-F238E27FC236}">
                <a16:creationId xmlns:a16="http://schemas.microsoft.com/office/drawing/2014/main" id="{39EEE39C-033E-F640-8C4C-E23D91BEA336}"/>
              </a:ext>
            </a:extLst>
          </p:cNvPr>
          <p:cNvPicPr>
            <a:picLocks noChangeAspect="1"/>
          </p:cNvPicPr>
          <p:nvPr userDrawn="1"/>
        </p:nvPicPr>
        <p:blipFill>
          <a:blip r:embed="rId8" cstate="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0511" y="1244366"/>
            <a:ext cx="381000" cy="381000"/>
          </a:xfrm>
          <a:prstGeom prst="rect">
            <a:avLst/>
          </a:prstGeom>
        </p:spPr>
      </p:pic>
      <p:pic>
        <p:nvPicPr>
          <p:cNvPr id="21" name="Obraz 20">
            <a:extLst>
              <a:ext uri="{FF2B5EF4-FFF2-40B4-BE49-F238E27FC236}">
                <a16:creationId xmlns:a16="http://schemas.microsoft.com/office/drawing/2014/main" id="{C169AC8E-96EA-1048-803E-97D6CEE5E102}"/>
              </a:ext>
            </a:extLst>
          </p:cNvPr>
          <p:cNvPicPr>
            <a:picLocks noChangeAspect="1"/>
          </p:cNvPicPr>
          <p:nvPr userDrawn="1"/>
        </p:nvPicPr>
        <p:blipFill>
          <a:blip r:embed="rId9" cstate="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5786" y="538288"/>
            <a:ext cx="381000" cy="381000"/>
          </a:xfrm>
          <a:prstGeom prst="rect">
            <a:avLst/>
          </a:prstGeom>
        </p:spPr>
      </p:pic>
      <p:pic>
        <p:nvPicPr>
          <p:cNvPr id="23" name="Obraz 22">
            <a:extLst>
              <a:ext uri="{FF2B5EF4-FFF2-40B4-BE49-F238E27FC236}">
                <a16:creationId xmlns:a16="http://schemas.microsoft.com/office/drawing/2014/main" id="{D5D90F56-CFD2-1A40-B479-B556FC2D370D}"/>
              </a:ext>
            </a:extLst>
          </p:cNvPr>
          <p:cNvPicPr>
            <a:picLocks noChangeAspect="1"/>
          </p:cNvPicPr>
          <p:nvPr userDrawn="1"/>
        </p:nvPicPr>
        <p:blipFill>
          <a:blip r:embed="rId10" cstate="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525" y="545866"/>
            <a:ext cx="381000" cy="381000"/>
          </a:xfrm>
          <a:prstGeom prst="rect">
            <a:avLst/>
          </a:prstGeom>
        </p:spPr>
      </p:pic>
      <p:pic>
        <p:nvPicPr>
          <p:cNvPr id="25" name="Obraz 24">
            <a:extLst>
              <a:ext uri="{FF2B5EF4-FFF2-40B4-BE49-F238E27FC236}">
                <a16:creationId xmlns:a16="http://schemas.microsoft.com/office/drawing/2014/main" id="{48E96C1A-FA5C-A24F-9872-8608B9B3BC4F}"/>
              </a:ext>
            </a:extLst>
          </p:cNvPr>
          <p:cNvPicPr>
            <a:picLocks noChangeAspect="1"/>
          </p:cNvPicPr>
          <p:nvPr userDrawn="1"/>
        </p:nvPicPr>
        <p:blipFill>
          <a:blip r:embed="rId11" cstate="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4293" y="1254829"/>
            <a:ext cx="381000" cy="381000"/>
          </a:xfrm>
          <a:prstGeom prst="rect">
            <a:avLst/>
          </a:prstGeom>
        </p:spPr>
      </p:pic>
      <p:pic>
        <p:nvPicPr>
          <p:cNvPr id="27" name="Obraz 26">
            <a:extLst>
              <a:ext uri="{FF2B5EF4-FFF2-40B4-BE49-F238E27FC236}">
                <a16:creationId xmlns:a16="http://schemas.microsoft.com/office/drawing/2014/main" id="{28B2440F-CBE5-784D-ADC8-E797F64F472B}"/>
              </a:ext>
            </a:extLst>
          </p:cNvPr>
          <p:cNvPicPr>
            <a:picLocks noChangeAspect="1"/>
          </p:cNvPicPr>
          <p:nvPr userDrawn="1"/>
        </p:nvPicPr>
        <p:blipFill>
          <a:blip r:embed="rId12" cstate="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4637" y="543567"/>
            <a:ext cx="381000" cy="381000"/>
          </a:xfrm>
          <a:prstGeom prst="rect">
            <a:avLst/>
          </a:prstGeom>
        </p:spPr>
      </p:pic>
      <p:pic>
        <p:nvPicPr>
          <p:cNvPr id="29" name="Obraz 28">
            <a:extLst>
              <a:ext uri="{FF2B5EF4-FFF2-40B4-BE49-F238E27FC236}">
                <a16:creationId xmlns:a16="http://schemas.microsoft.com/office/drawing/2014/main" id="{1C717A0E-10D0-FA43-BF65-49909BDCEAFA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7018" y="535269"/>
            <a:ext cx="381000" cy="381000"/>
          </a:xfrm>
          <a:prstGeom prst="rect">
            <a:avLst/>
          </a:prstGeom>
        </p:spPr>
      </p:pic>
      <p:pic>
        <p:nvPicPr>
          <p:cNvPr id="31" name="Obraz 30">
            <a:extLst>
              <a:ext uri="{FF2B5EF4-FFF2-40B4-BE49-F238E27FC236}">
                <a16:creationId xmlns:a16="http://schemas.microsoft.com/office/drawing/2014/main" id="{A2891D6F-956C-9342-B2BB-C701A5BC5154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2256" y="531095"/>
            <a:ext cx="381000" cy="381000"/>
          </a:xfrm>
          <a:prstGeom prst="rect">
            <a:avLst/>
          </a:prstGeom>
        </p:spPr>
      </p:pic>
      <p:pic>
        <p:nvPicPr>
          <p:cNvPr id="33" name="Obraz 32">
            <a:extLst>
              <a:ext uri="{FF2B5EF4-FFF2-40B4-BE49-F238E27FC236}">
                <a16:creationId xmlns:a16="http://schemas.microsoft.com/office/drawing/2014/main" id="{7DE0C268-A93E-1C47-9AA3-10F1F10D0971}"/>
              </a:ext>
            </a:extLst>
          </p:cNvPr>
          <p:cNvPicPr>
            <a:picLocks noChangeAspect="1"/>
          </p:cNvPicPr>
          <p:nvPr userDrawn="1"/>
        </p:nvPicPr>
        <p:blipFill>
          <a:blip r:embed="rId15" cstate="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4802" y="1251987"/>
            <a:ext cx="381000" cy="381000"/>
          </a:xfrm>
          <a:prstGeom prst="rect">
            <a:avLst/>
          </a:prstGeom>
        </p:spPr>
      </p:pic>
      <p:pic>
        <p:nvPicPr>
          <p:cNvPr id="35" name="Obraz 34">
            <a:extLst>
              <a:ext uri="{FF2B5EF4-FFF2-40B4-BE49-F238E27FC236}">
                <a16:creationId xmlns:a16="http://schemas.microsoft.com/office/drawing/2014/main" id="{45508241-FE91-D847-8686-4F72BD314220}"/>
              </a:ext>
            </a:extLst>
          </p:cNvPr>
          <p:cNvPicPr>
            <a:picLocks noChangeAspect="1"/>
          </p:cNvPicPr>
          <p:nvPr userDrawn="1"/>
        </p:nvPicPr>
        <p:blipFill>
          <a:blip r:embed="rId16" cstate="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5613" y="1250549"/>
            <a:ext cx="381000" cy="381000"/>
          </a:xfrm>
          <a:prstGeom prst="rect">
            <a:avLst/>
          </a:prstGeom>
        </p:spPr>
      </p:pic>
      <p:pic>
        <p:nvPicPr>
          <p:cNvPr id="37" name="Obraz 36">
            <a:extLst>
              <a:ext uri="{FF2B5EF4-FFF2-40B4-BE49-F238E27FC236}">
                <a16:creationId xmlns:a16="http://schemas.microsoft.com/office/drawing/2014/main" id="{EB9A3203-260A-FA4A-9526-A6276A5756DA}"/>
              </a:ext>
            </a:extLst>
          </p:cNvPr>
          <p:cNvPicPr>
            <a:picLocks noChangeAspect="1"/>
          </p:cNvPicPr>
          <p:nvPr userDrawn="1"/>
        </p:nvPicPr>
        <p:blipFill>
          <a:blip r:embed="rId17" cstate="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4637" y="1250549"/>
            <a:ext cx="381000" cy="38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602601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93" userDrawn="1">
          <p15:clr>
            <a:srgbClr val="FBAE40"/>
          </p15:clr>
        </p15:guide>
        <p15:guide id="2" orient="horz" pos="113" userDrawn="1">
          <p15:clr>
            <a:srgbClr val="FBAE40"/>
          </p15:clr>
        </p15:guide>
        <p15:guide id="3" orient="horz" pos="2381" userDrawn="1">
          <p15:clr>
            <a:srgbClr val="FBAE40"/>
          </p15:clr>
        </p15:guide>
        <p15:guide id="4" orient="horz" pos="340" userDrawn="1">
          <p15:clr>
            <a:srgbClr val="FBAE40"/>
          </p15:clr>
        </p15:guide>
        <p15:guide id="5" orient="horz" pos="567" userDrawn="1">
          <p15:clr>
            <a:srgbClr val="FBAE40"/>
          </p15:clr>
        </p15:guide>
        <p15:guide id="6" orient="horz" pos="794" userDrawn="1">
          <p15:clr>
            <a:srgbClr val="FBAE40"/>
          </p15:clr>
        </p15:guide>
        <p15:guide id="7" orient="horz" pos="1020" userDrawn="1">
          <p15:clr>
            <a:srgbClr val="FBAE40"/>
          </p15:clr>
        </p15:guide>
        <p15:guide id="8" orient="horz" pos="1247" userDrawn="1">
          <p15:clr>
            <a:srgbClr val="FBAE40"/>
          </p15:clr>
        </p15:guide>
        <p15:guide id="9" orient="horz" pos="1474" userDrawn="1">
          <p15:clr>
            <a:srgbClr val="FBAE40"/>
          </p15:clr>
        </p15:guide>
        <p15:guide id="10" orient="horz" pos="1701" userDrawn="1">
          <p15:clr>
            <a:srgbClr val="FBAE40"/>
          </p15:clr>
        </p15:guide>
        <p15:guide id="11" orient="horz" pos="1927" userDrawn="1">
          <p15:clr>
            <a:srgbClr val="FBAE40"/>
          </p15:clr>
        </p15:guide>
        <p15:guide id="12" orient="horz" pos="2154" userDrawn="1">
          <p15:clr>
            <a:srgbClr val="FBAE40"/>
          </p15:clr>
        </p15:guide>
        <p15:guide id="13" orient="horz" pos="2608" userDrawn="1">
          <p15:clr>
            <a:srgbClr val="FBAE40"/>
          </p15:clr>
        </p15:guide>
        <p15:guide id="14" orient="horz" pos="2835" userDrawn="1">
          <p15:clr>
            <a:srgbClr val="FBAE40"/>
          </p15:clr>
        </p15:guide>
        <p15:guide id="15" orient="horz" pos="3061" userDrawn="1">
          <p15:clr>
            <a:srgbClr val="FBAE40"/>
          </p15:clr>
        </p15:guide>
        <p15:guide id="16" orient="horz" pos="3288" userDrawn="1">
          <p15:clr>
            <a:srgbClr val="FBAE40"/>
          </p15:clr>
        </p15:guide>
        <p15:guide id="17" orient="horz" pos="3515" userDrawn="1">
          <p15:clr>
            <a:srgbClr val="FBAE40"/>
          </p15:clr>
        </p15:guide>
        <p15:guide id="18" orient="horz" pos="3742" userDrawn="1">
          <p15:clr>
            <a:srgbClr val="FBAE40"/>
          </p15:clr>
        </p15:guide>
        <p15:guide id="19" orient="horz" pos="3968" userDrawn="1">
          <p15:clr>
            <a:srgbClr val="FBAE40"/>
          </p15:clr>
        </p15:guide>
        <p15:guide id="20" orient="horz" pos="4195" userDrawn="1">
          <p15:clr>
            <a:srgbClr val="FBAE40"/>
          </p15:clr>
        </p15:guide>
        <p15:guide id="21" orient="horz" pos="4422" userDrawn="1">
          <p15:clr>
            <a:srgbClr val="FBAE40"/>
          </p15:clr>
        </p15:guide>
        <p15:guide id="22" orient="horz" pos="4649" userDrawn="1">
          <p15:clr>
            <a:srgbClr val="FBAE40"/>
          </p15:clr>
        </p15:guide>
        <p15:guide id="23" pos="419" userDrawn="1">
          <p15:clr>
            <a:srgbClr val="FBAE40"/>
          </p15:clr>
        </p15:guide>
        <p15:guide id="24" pos="646" userDrawn="1">
          <p15:clr>
            <a:srgbClr val="FBAE40"/>
          </p15:clr>
        </p15:guide>
        <p15:guide id="25" pos="873" userDrawn="1">
          <p15:clr>
            <a:srgbClr val="FBAE40"/>
          </p15:clr>
        </p15:guide>
        <p15:guide id="26" pos="1100" userDrawn="1">
          <p15:clr>
            <a:srgbClr val="FBAE40"/>
          </p15:clr>
        </p15:guide>
        <p15:guide id="27" pos="1327" userDrawn="1">
          <p15:clr>
            <a:srgbClr val="FBAE40"/>
          </p15:clr>
        </p15:guide>
        <p15:guide id="28" pos="1553" userDrawn="1">
          <p15:clr>
            <a:srgbClr val="FBAE40"/>
          </p15:clr>
        </p15:guide>
        <p15:guide id="29" pos="1780" userDrawn="1">
          <p15:clr>
            <a:srgbClr val="FBAE40"/>
          </p15:clr>
        </p15:guide>
        <p15:guide id="30" pos="2007" userDrawn="1">
          <p15:clr>
            <a:srgbClr val="FBAE40"/>
          </p15:clr>
        </p15:guide>
        <p15:guide id="31" pos="2234" userDrawn="1">
          <p15:clr>
            <a:srgbClr val="FBAE40"/>
          </p15:clr>
        </p15:guide>
        <p15:guide id="32" pos="2460" userDrawn="1">
          <p15:clr>
            <a:srgbClr val="FBAE40"/>
          </p15:clr>
        </p15:guide>
        <p15:guide id="33" pos="2687" userDrawn="1">
          <p15:clr>
            <a:srgbClr val="FBAE40"/>
          </p15:clr>
        </p15:guide>
        <p15:guide id="34" pos="2914" userDrawn="1">
          <p15:clr>
            <a:srgbClr val="FBAE40"/>
          </p15:clr>
        </p15:guide>
        <p15:guide id="35" pos="3141" userDrawn="1">
          <p15:clr>
            <a:srgbClr val="FBAE40"/>
          </p15:clr>
        </p15:guide>
        <p15:guide id="36" pos="3368" userDrawn="1">
          <p15:clr>
            <a:srgbClr val="FBAE40"/>
          </p15:clr>
        </p15:guide>
        <p15:guide id="37" pos="3594" userDrawn="1">
          <p15:clr>
            <a:srgbClr val="FBAE40"/>
          </p15:clr>
        </p15:guide>
        <p15:guide id="38" pos="3821" userDrawn="1">
          <p15:clr>
            <a:srgbClr val="FBAE40"/>
          </p15:clr>
        </p15:guide>
        <p15:guide id="39" pos="4048" userDrawn="1">
          <p15:clr>
            <a:srgbClr val="FBAE40"/>
          </p15:clr>
        </p15:guide>
        <p15:guide id="40" pos="4275" userDrawn="1">
          <p15:clr>
            <a:srgbClr val="FBAE40"/>
          </p15:clr>
        </p15:guide>
        <p15:guide id="41" pos="4501" userDrawn="1">
          <p15:clr>
            <a:srgbClr val="FBAE40"/>
          </p15:clr>
        </p15:guide>
        <p15:guide id="42" pos="4728" userDrawn="1">
          <p15:clr>
            <a:srgbClr val="FBAE40"/>
          </p15:clr>
        </p15:guide>
        <p15:guide id="43" pos="4955" userDrawn="1">
          <p15:clr>
            <a:srgbClr val="FBAE40"/>
          </p15:clr>
        </p15:guide>
        <p15:guide id="44" pos="5182" userDrawn="1">
          <p15:clr>
            <a:srgbClr val="FBAE40"/>
          </p15:clr>
        </p15:guide>
        <p15:guide id="45" pos="5408" userDrawn="1">
          <p15:clr>
            <a:srgbClr val="FBAE40"/>
          </p15:clr>
        </p15:guide>
        <p15:guide id="46" pos="5635" userDrawn="1">
          <p15:clr>
            <a:srgbClr val="FBAE40"/>
          </p15:clr>
        </p15:guide>
        <p15:guide id="47" pos="5862" userDrawn="1">
          <p15:clr>
            <a:srgbClr val="FBAE40"/>
          </p15:clr>
        </p15:guide>
        <p15:guide id="48" pos="6089" userDrawn="1">
          <p15:clr>
            <a:srgbClr val="FBAE40"/>
          </p15:clr>
        </p15:guide>
        <p15:guide id="49" pos="6316" userDrawn="1">
          <p15:clr>
            <a:srgbClr val="FBAE40"/>
          </p15:clr>
        </p15:guide>
        <p15:guide id="50" pos="6542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ajd tytułowy (krótki tytuł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ymbol zastępczy obrazu 16">
            <a:extLst>
              <a:ext uri="{FF2B5EF4-FFF2-40B4-BE49-F238E27FC236}">
                <a16:creationId xmlns:a16="http://schemas.microsoft.com/office/drawing/2014/main" id="{69383BDA-94B1-6FB6-27E3-0CC3DEDF5AF5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0"/>
            <a:ext cx="6784975" cy="5221288"/>
          </a:xfrm>
          <a:custGeom>
            <a:avLst/>
            <a:gdLst>
              <a:gd name="connsiteX0" fmla="*/ 0 w 6784975"/>
              <a:gd name="connsiteY0" fmla="*/ 0 h 5221288"/>
              <a:gd name="connsiteX1" fmla="*/ 6784975 w 6784975"/>
              <a:gd name="connsiteY1" fmla="*/ 0 h 5221288"/>
              <a:gd name="connsiteX2" fmla="*/ 6784975 w 6784975"/>
              <a:gd name="connsiteY2" fmla="*/ 4500563 h 5221288"/>
              <a:gd name="connsiteX3" fmla="*/ 2825750 w 6784975"/>
              <a:gd name="connsiteY3" fmla="*/ 4500563 h 5221288"/>
              <a:gd name="connsiteX4" fmla="*/ 2825750 w 6784975"/>
              <a:gd name="connsiteY4" fmla="*/ 5221288 h 5221288"/>
              <a:gd name="connsiteX5" fmla="*/ 0 w 6784975"/>
              <a:gd name="connsiteY5" fmla="*/ 5221288 h 5221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784975" h="5221288">
                <a:moveTo>
                  <a:pt x="0" y="0"/>
                </a:moveTo>
                <a:lnTo>
                  <a:pt x="6784975" y="0"/>
                </a:lnTo>
                <a:lnTo>
                  <a:pt x="6784975" y="4500563"/>
                </a:lnTo>
                <a:lnTo>
                  <a:pt x="2825750" y="4500563"/>
                </a:lnTo>
                <a:lnTo>
                  <a:pt x="2825750" y="5221288"/>
                </a:lnTo>
                <a:lnTo>
                  <a:pt x="0" y="522128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 anchorCtr="0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000"/>
            </a:lvl1pPr>
          </a:lstStyle>
          <a:p>
            <a:r>
              <a:rPr lang="pl-PL" dirty="0"/>
              <a:t>Kliknij ikonę, aby dodać obraz</a:t>
            </a:r>
          </a:p>
        </p:txBody>
      </p:sp>
      <p:sp>
        <p:nvSpPr>
          <p:cNvPr id="13" name="Prostokąt 12">
            <a:extLst>
              <a:ext uri="{FF2B5EF4-FFF2-40B4-BE49-F238E27FC236}">
                <a16:creationId xmlns:a16="http://schemas.microsoft.com/office/drawing/2014/main" id="{38965D1A-9BC8-2AB7-6B73-C2BBDA5D66AA}"/>
              </a:ext>
            </a:extLst>
          </p:cNvPr>
          <p:cNvSpPr/>
          <p:nvPr userDrawn="1"/>
        </p:nvSpPr>
        <p:spPr>
          <a:xfrm>
            <a:off x="2825750" y="4500563"/>
            <a:ext cx="6840538" cy="179963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72808" y="5579563"/>
            <a:ext cx="6133117" cy="648546"/>
          </a:xfrm>
        </p:spPr>
        <p:txBody>
          <a:bodyPr anchor="t" anchorCtr="0">
            <a:normAutofit/>
          </a:bodyPr>
          <a:lstStyle>
            <a:lvl1pPr algn="l">
              <a:lnSpc>
                <a:spcPts val="3500"/>
              </a:lnSpc>
              <a:defRPr sz="28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66444" y="539750"/>
            <a:ext cx="1799844" cy="366725"/>
          </a:xfrm>
          <a:prstGeom prst="rect">
            <a:avLst/>
          </a:prstGeom>
        </p:spPr>
        <p:txBody>
          <a:bodyPr lIns="0" tIns="0" rIns="0" bIns="0"/>
          <a:lstStyle>
            <a:lvl1pPr algn="r">
              <a:lnSpc>
                <a:spcPts val="1800"/>
              </a:lnSpc>
              <a:defRPr sz="140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fld id="{D857886D-A165-4D54-8DB0-CE6586ECA8EC}" type="datetime1">
              <a:rPr lang="pl-PL" smtClean="0"/>
              <a:t>18.06.2024</a:t>
            </a:fld>
            <a:endParaRPr lang="pl-PL" dirty="0"/>
          </a:p>
        </p:txBody>
      </p:sp>
      <p:pic>
        <p:nvPicPr>
          <p:cNvPr id="8" name="Obraz 7" descr="logo Funduszy Europejskich">
            <a:extLst>
              <a:ext uri="{FF2B5EF4-FFF2-40B4-BE49-F238E27FC236}">
                <a16:creationId xmlns:a16="http://schemas.microsoft.com/office/drawing/2014/main" id="{70B23A41-17AB-76D8-3EFE-38FC22C5B56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000" y="6371047"/>
            <a:ext cx="1621258" cy="949192"/>
          </a:xfrm>
          <a:prstGeom prst="rect">
            <a:avLst/>
          </a:prstGeom>
        </p:spPr>
      </p:pic>
      <p:pic>
        <p:nvPicPr>
          <p:cNvPr id="10" name="Obraz 9" descr="flaga Unii Europejskie z dopiskiem dofinansowane przez Unię Europejską">
            <a:extLst>
              <a:ext uri="{FF2B5EF4-FFF2-40B4-BE49-F238E27FC236}">
                <a16:creationId xmlns:a16="http://schemas.microsoft.com/office/drawing/2014/main" id="{E8AB2AB5-3131-C310-7606-689979851145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2000" y="6371047"/>
            <a:ext cx="2633371" cy="949192"/>
          </a:xfrm>
          <a:prstGeom prst="rect">
            <a:avLst/>
          </a:prstGeom>
        </p:spPr>
      </p:pic>
      <p:pic>
        <p:nvPicPr>
          <p:cNvPr id="12" name="Obraz 11" descr="barwy RP">
            <a:extLst>
              <a:ext uri="{FF2B5EF4-FFF2-40B4-BE49-F238E27FC236}">
                <a16:creationId xmlns:a16="http://schemas.microsoft.com/office/drawing/2014/main" id="{7C93677B-A16E-82CA-7FC4-B6B515160706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2743" y="6370378"/>
            <a:ext cx="2239772" cy="950531"/>
          </a:xfrm>
          <a:prstGeom prst="rect">
            <a:avLst/>
          </a:prstGeom>
        </p:spPr>
      </p:pic>
      <p:pic>
        <p:nvPicPr>
          <p:cNvPr id="18" name="Obraz 17" descr="Obraz zawierający tekst&#10;&#10;Opis wygenerowany automatycznie">
            <a:extLst>
              <a:ext uri="{FF2B5EF4-FFF2-40B4-BE49-F238E27FC236}">
                <a16:creationId xmlns:a16="http://schemas.microsoft.com/office/drawing/2014/main" id="{EB4DB370-BCB9-D1E9-5613-5A9DCA5F3119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5750" y="4500563"/>
            <a:ext cx="3959225" cy="7200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3935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92" userDrawn="1">
          <p15:clr>
            <a:srgbClr val="FBAE40"/>
          </p15:clr>
        </p15:guide>
        <p15:guide id="2" orient="horz" pos="113" userDrawn="1">
          <p15:clr>
            <a:srgbClr val="FBAE40"/>
          </p15:clr>
        </p15:guide>
        <p15:guide id="3" orient="horz" pos="2381" userDrawn="1">
          <p15:clr>
            <a:srgbClr val="FBAE40"/>
          </p15:clr>
        </p15:guide>
        <p15:guide id="4" orient="horz" pos="340" userDrawn="1">
          <p15:clr>
            <a:srgbClr val="FBAE40"/>
          </p15:clr>
        </p15:guide>
        <p15:guide id="5" orient="horz" pos="567" userDrawn="1">
          <p15:clr>
            <a:srgbClr val="FBAE40"/>
          </p15:clr>
        </p15:guide>
        <p15:guide id="6" orient="horz" pos="794" userDrawn="1">
          <p15:clr>
            <a:srgbClr val="FBAE40"/>
          </p15:clr>
        </p15:guide>
        <p15:guide id="7" orient="horz" pos="1020" userDrawn="1">
          <p15:clr>
            <a:srgbClr val="FBAE40"/>
          </p15:clr>
        </p15:guide>
        <p15:guide id="8" orient="horz" pos="1247" userDrawn="1">
          <p15:clr>
            <a:srgbClr val="FBAE40"/>
          </p15:clr>
        </p15:guide>
        <p15:guide id="9" orient="horz" pos="1474" userDrawn="1">
          <p15:clr>
            <a:srgbClr val="FBAE40"/>
          </p15:clr>
        </p15:guide>
        <p15:guide id="10" orient="horz" pos="1701" userDrawn="1">
          <p15:clr>
            <a:srgbClr val="FBAE40"/>
          </p15:clr>
        </p15:guide>
        <p15:guide id="11" orient="horz" pos="1927" userDrawn="1">
          <p15:clr>
            <a:srgbClr val="FBAE40"/>
          </p15:clr>
        </p15:guide>
        <p15:guide id="12" orient="horz" pos="2154" userDrawn="1">
          <p15:clr>
            <a:srgbClr val="FBAE40"/>
          </p15:clr>
        </p15:guide>
        <p15:guide id="13" orient="horz" pos="2608" userDrawn="1">
          <p15:clr>
            <a:srgbClr val="FBAE40"/>
          </p15:clr>
        </p15:guide>
        <p15:guide id="14" orient="horz" pos="2835" userDrawn="1">
          <p15:clr>
            <a:srgbClr val="FBAE40"/>
          </p15:clr>
        </p15:guide>
        <p15:guide id="15" orient="horz" pos="3061" userDrawn="1">
          <p15:clr>
            <a:srgbClr val="FBAE40"/>
          </p15:clr>
        </p15:guide>
        <p15:guide id="16" orient="horz" pos="3288" userDrawn="1">
          <p15:clr>
            <a:srgbClr val="FBAE40"/>
          </p15:clr>
        </p15:guide>
        <p15:guide id="17" orient="horz" pos="3515" userDrawn="1">
          <p15:clr>
            <a:srgbClr val="FBAE40"/>
          </p15:clr>
        </p15:guide>
        <p15:guide id="18" orient="horz" pos="3742" userDrawn="1">
          <p15:clr>
            <a:srgbClr val="FBAE40"/>
          </p15:clr>
        </p15:guide>
        <p15:guide id="19" orient="horz" pos="3968" userDrawn="1">
          <p15:clr>
            <a:srgbClr val="FBAE40"/>
          </p15:clr>
        </p15:guide>
        <p15:guide id="20" orient="horz" pos="4195" userDrawn="1">
          <p15:clr>
            <a:srgbClr val="FBAE40"/>
          </p15:clr>
        </p15:guide>
        <p15:guide id="21" orient="horz" pos="4422" userDrawn="1">
          <p15:clr>
            <a:srgbClr val="FBAE40"/>
          </p15:clr>
        </p15:guide>
        <p15:guide id="22" orient="horz" pos="4649" userDrawn="1">
          <p15:clr>
            <a:srgbClr val="FBAE40"/>
          </p15:clr>
        </p15:guide>
        <p15:guide id="23" pos="419" userDrawn="1">
          <p15:clr>
            <a:srgbClr val="FBAE40"/>
          </p15:clr>
        </p15:guide>
        <p15:guide id="24" pos="646" userDrawn="1">
          <p15:clr>
            <a:srgbClr val="FBAE40"/>
          </p15:clr>
        </p15:guide>
        <p15:guide id="25" pos="873" userDrawn="1">
          <p15:clr>
            <a:srgbClr val="FBAE40"/>
          </p15:clr>
        </p15:guide>
        <p15:guide id="26" pos="1100" userDrawn="1">
          <p15:clr>
            <a:srgbClr val="FBAE40"/>
          </p15:clr>
        </p15:guide>
        <p15:guide id="27" pos="1327" userDrawn="1">
          <p15:clr>
            <a:srgbClr val="FBAE40"/>
          </p15:clr>
        </p15:guide>
        <p15:guide id="28" pos="1553" userDrawn="1">
          <p15:clr>
            <a:srgbClr val="FBAE40"/>
          </p15:clr>
        </p15:guide>
        <p15:guide id="29" pos="1780" userDrawn="1">
          <p15:clr>
            <a:srgbClr val="FBAE40"/>
          </p15:clr>
        </p15:guide>
        <p15:guide id="30" pos="2007" userDrawn="1">
          <p15:clr>
            <a:srgbClr val="FBAE40"/>
          </p15:clr>
        </p15:guide>
        <p15:guide id="31" pos="2234" userDrawn="1">
          <p15:clr>
            <a:srgbClr val="FBAE40"/>
          </p15:clr>
        </p15:guide>
        <p15:guide id="32" pos="2460" userDrawn="1">
          <p15:clr>
            <a:srgbClr val="FBAE40"/>
          </p15:clr>
        </p15:guide>
        <p15:guide id="33" pos="2687" userDrawn="1">
          <p15:clr>
            <a:srgbClr val="FBAE40"/>
          </p15:clr>
        </p15:guide>
        <p15:guide id="34" pos="2914" userDrawn="1">
          <p15:clr>
            <a:srgbClr val="FBAE40"/>
          </p15:clr>
        </p15:guide>
        <p15:guide id="35" pos="3141" userDrawn="1">
          <p15:clr>
            <a:srgbClr val="FBAE40"/>
          </p15:clr>
        </p15:guide>
        <p15:guide id="36" pos="3368" userDrawn="1">
          <p15:clr>
            <a:srgbClr val="FBAE40"/>
          </p15:clr>
        </p15:guide>
        <p15:guide id="37" pos="3594" userDrawn="1">
          <p15:clr>
            <a:srgbClr val="FBAE40"/>
          </p15:clr>
        </p15:guide>
        <p15:guide id="38" pos="3821" userDrawn="1">
          <p15:clr>
            <a:srgbClr val="FBAE40"/>
          </p15:clr>
        </p15:guide>
        <p15:guide id="39" pos="4048" userDrawn="1">
          <p15:clr>
            <a:srgbClr val="FBAE40"/>
          </p15:clr>
        </p15:guide>
        <p15:guide id="40" pos="4275" userDrawn="1">
          <p15:clr>
            <a:srgbClr val="FBAE40"/>
          </p15:clr>
        </p15:guide>
        <p15:guide id="41" pos="4501" userDrawn="1">
          <p15:clr>
            <a:srgbClr val="FBAE40"/>
          </p15:clr>
        </p15:guide>
        <p15:guide id="42" pos="4728" userDrawn="1">
          <p15:clr>
            <a:srgbClr val="FBAE40"/>
          </p15:clr>
        </p15:guide>
        <p15:guide id="43" pos="4955" userDrawn="1">
          <p15:clr>
            <a:srgbClr val="FBAE40"/>
          </p15:clr>
        </p15:guide>
        <p15:guide id="44" pos="5182" userDrawn="1">
          <p15:clr>
            <a:srgbClr val="FBAE40"/>
          </p15:clr>
        </p15:guide>
        <p15:guide id="45" pos="5408" userDrawn="1">
          <p15:clr>
            <a:srgbClr val="FBAE40"/>
          </p15:clr>
        </p15:guide>
        <p15:guide id="46" pos="5635" userDrawn="1">
          <p15:clr>
            <a:srgbClr val="FBAE40"/>
          </p15:clr>
        </p15:guide>
        <p15:guide id="47" pos="5862" userDrawn="1">
          <p15:clr>
            <a:srgbClr val="FBAE40"/>
          </p15:clr>
        </p15:guide>
        <p15:guide id="48" pos="6089" userDrawn="1">
          <p15:clr>
            <a:srgbClr val="FBAE40"/>
          </p15:clr>
        </p15:guide>
        <p15:guide id="49" pos="6316" userDrawn="1">
          <p15:clr>
            <a:srgbClr val="FBAE40"/>
          </p15:clr>
        </p15:guide>
        <p15:guide id="50" pos="6542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ajd tytuł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ostokąt 9">
            <a:extLst>
              <a:ext uri="{FF2B5EF4-FFF2-40B4-BE49-F238E27FC236}">
                <a16:creationId xmlns:a16="http://schemas.microsoft.com/office/drawing/2014/main" id="{0D1F565A-4734-6B49-4F72-233C397DE031}"/>
              </a:ext>
            </a:extLst>
          </p:cNvPr>
          <p:cNvSpPr/>
          <p:nvPr userDrawn="1"/>
        </p:nvSpPr>
        <p:spPr>
          <a:xfrm>
            <a:off x="2825749" y="4500563"/>
            <a:ext cx="7196139" cy="215959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9" name="Symbol zastępczy obrazu 8">
            <a:extLst>
              <a:ext uri="{FF2B5EF4-FFF2-40B4-BE49-F238E27FC236}">
                <a16:creationId xmlns:a16="http://schemas.microsoft.com/office/drawing/2014/main" id="{12E8330A-FFD8-2BBA-E745-7200C0738BE5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69925" y="0"/>
            <a:ext cx="6835775" cy="4859338"/>
          </a:xfrm>
          <a:custGeom>
            <a:avLst/>
            <a:gdLst>
              <a:gd name="connsiteX0" fmla="*/ 0 w 6835775"/>
              <a:gd name="connsiteY0" fmla="*/ 0 h 4859338"/>
              <a:gd name="connsiteX1" fmla="*/ 6835775 w 6835775"/>
              <a:gd name="connsiteY1" fmla="*/ 0 h 4859338"/>
              <a:gd name="connsiteX2" fmla="*/ 6835775 w 6835775"/>
              <a:gd name="connsiteY2" fmla="*/ 4500563 h 4859338"/>
              <a:gd name="connsiteX3" fmla="*/ 2155824 w 6835775"/>
              <a:gd name="connsiteY3" fmla="*/ 4500563 h 4859338"/>
              <a:gd name="connsiteX4" fmla="*/ 2155824 w 6835775"/>
              <a:gd name="connsiteY4" fmla="*/ 4859338 h 4859338"/>
              <a:gd name="connsiteX5" fmla="*/ 0 w 6835775"/>
              <a:gd name="connsiteY5" fmla="*/ 4859338 h 48593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835775" h="4859338">
                <a:moveTo>
                  <a:pt x="0" y="0"/>
                </a:moveTo>
                <a:lnTo>
                  <a:pt x="6835775" y="0"/>
                </a:lnTo>
                <a:lnTo>
                  <a:pt x="6835775" y="4500563"/>
                </a:lnTo>
                <a:lnTo>
                  <a:pt x="2155824" y="4500563"/>
                </a:lnTo>
                <a:lnTo>
                  <a:pt x="2155824" y="4859338"/>
                </a:lnTo>
                <a:lnTo>
                  <a:pt x="0" y="485933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 anchorCtr="0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000"/>
            </a:lvl1pPr>
          </a:lstStyle>
          <a:p>
            <a:r>
              <a:rPr lang="pl-PL"/>
              <a:t>Kliknij ikonę, aby dodać obraz</a:t>
            </a:r>
            <a:endParaRPr lang="pl-PL" dirty="0"/>
          </a:p>
        </p:txBody>
      </p:sp>
      <p:sp>
        <p:nvSpPr>
          <p:cNvPr id="5" name="Prostokąt 4">
            <a:extLst>
              <a:ext uri="{FF2B5EF4-FFF2-40B4-BE49-F238E27FC236}">
                <a16:creationId xmlns:a16="http://schemas.microsoft.com/office/drawing/2014/main" id="{7BF7E1EF-0AB1-F3B1-F5CD-6A2AA3056193}"/>
              </a:ext>
            </a:extLst>
          </p:cNvPr>
          <p:cNvSpPr/>
          <p:nvPr userDrawn="1"/>
        </p:nvSpPr>
        <p:spPr>
          <a:xfrm>
            <a:off x="3905250" y="4500562"/>
            <a:ext cx="3600449" cy="359395"/>
          </a:xfrm>
          <a:prstGeom prst="rect">
            <a:avLst/>
          </a:prstGeom>
          <a:solidFill>
            <a:srgbClr val="0052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03E2C530-5988-0861-50D8-1C7FE1662A60}"/>
              </a:ext>
            </a:extLst>
          </p:cNvPr>
          <p:cNvSpPr/>
          <p:nvPr userDrawn="1"/>
        </p:nvSpPr>
        <p:spPr>
          <a:xfrm>
            <a:off x="2825751" y="4500561"/>
            <a:ext cx="1079500" cy="35877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86113" y="5195719"/>
            <a:ext cx="6480176" cy="1320421"/>
          </a:xfrm>
        </p:spPr>
        <p:txBody>
          <a:bodyPr anchor="t" anchorCtr="0">
            <a:normAutofit/>
          </a:bodyPr>
          <a:lstStyle>
            <a:lvl1pPr algn="l">
              <a:lnSpc>
                <a:spcPts val="3500"/>
              </a:lnSpc>
              <a:defRPr sz="28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79016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93" userDrawn="1">
          <p15:clr>
            <a:srgbClr val="FBAE40"/>
          </p15:clr>
        </p15:guide>
        <p15:guide id="2" orient="horz" pos="113" userDrawn="1">
          <p15:clr>
            <a:srgbClr val="FBAE40"/>
          </p15:clr>
        </p15:guide>
        <p15:guide id="3" orient="horz" pos="2381" userDrawn="1">
          <p15:clr>
            <a:srgbClr val="FBAE40"/>
          </p15:clr>
        </p15:guide>
        <p15:guide id="4" orient="horz" pos="340" userDrawn="1">
          <p15:clr>
            <a:srgbClr val="FBAE40"/>
          </p15:clr>
        </p15:guide>
        <p15:guide id="5" orient="horz" pos="567" userDrawn="1">
          <p15:clr>
            <a:srgbClr val="FBAE40"/>
          </p15:clr>
        </p15:guide>
        <p15:guide id="6" orient="horz" pos="794" userDrawn="1">
          <p15:clr>
            <a:srgbClr val="FBAE40"/>
          </p15:clr>
        </p15:guide>
        <p15:guide id="7" orient="horz" pos="1020" userDrawn="1">
          <p15:clr>
            <a:srgbClr val="FBAE40"/>
          </p15:clr>
        </p15:guide>
        <p15:guide id="8" orient="horz" pos="1247" userDrawn="1">
          <p15:clr>
            <a:srgbClr val="FBAE40"/>
          </p15:clr>
        </p15:guide>
        <p15:guide id="9" orient="horz" pos="1474" userDrawn="1">
          <p15:clr>
            <a:srgbClr val="FBAE40"/>
          </p15:clr>
        </p15:guide>
        <p15:guide id="10" orient="horz" pos="1701" userDrawn="1">
          <p15:clr>
            <a:srgbClr val="FBAE40"/>
          </p15:clr>
        </p15:guide>
        <p15:guide id="11" orient="horz" pos="1927" userDrawn="1">
          <p15:clr>
            <a:srgbClr val="FBAE40"/>
          </p15:clr>
        </p15:guide>
        <p15:guide id="12" orient="horz" pos="2154" userDrawn="1">
          <p15:clr>
            <a:srgbClr val="FBAE40"/>
          </p15:clr>
        </p15:guide>
        <p15:guide id="13" orient="horz" pos="2608" userDrawn="1">
          <p15:clr>
            <a:srgbClr val="FBAE40"/>
          </p15:clr>
        </p15:guide>
        <p15:guide id="14" orient="horz" pos="2835" userDrawn="1">
          <p15:clr>
            <a:srgbClr val="FBAE40"/>
          </p15:clr>
        </p15:guide>
        <p15:guide id="15" orient="horz" pos="3061" userDrawn="1">
          <p15:clr>
            <a:srgbClr val="FBAE40"/>
          </p15:clr>
        </p15:guide>
        <p15:guide id="16" orient="horz" pos="3288" userDrawn="1">
          <p15:clr>
            <a:srgbClr val="FBAE40"/>
          </p15:clr>
        </p15:guide>
        <p15:guide id="17" orient="horz" pos="3515" userDrawn="1">
          <p15:clr>
            <a:srgbClr val="FBAE40"/>
          </p15:clr>
        </p15:guide>
        <p15:guide id="18" orient="horz" pos="3742" userDrawn="1">
          <p15:clr>
            <a:srgbClr val="FBAE40"/>
          </p15:clr>
        </p15:guide>
        <p15:guide id="19" orient="horz" pos="3968" userDrawn="1">
          <p15:clr>
            <a:srgbClr val="FBAE40"/>
          </p15:clr>
        </p15:guide>
        <p15:guide id="20" orient="horz" pos="4195" userDrawn="1">
          <p15:clr>
            <a:srgbClr val="FBAE40"/>
          </p15:clr>
        </p15:guide>
        <p15:guide id="21" orient="horz" pos="4422" userDrawn="1">
          <p15:clr>
            <a:srgbClr val="FBAE40"/>
          </p15:clr>
        </p15:guide>
        <p15:guide id="22" orient="horz" pos="4649" userDrawn="1">
          <p15:clr>
            <a:srgbClr val="FBAE40"/>
          </p15:clr>
        </p15:guide>
        <p15:guide id="23" pos="419" userDrawn="1">
          <p15:clr>
            <a:srgbClr val="FBAE40"/>
          </p15:clr>
        </p15:guide>
        <p15:guide id="24" pos="646" userDrawn="1">
          <p15:clr>
            <a:srgbClr val="FBAE40"/>
          </p15:clr>
        </p15:guide>
        <p15:guide id="25" pos="873" userDrawn="1">
          <p15:clr>
            <a:srgbClr val="FBAE40"/>
          </p15:clr>
        </p15:guide>
        <p15:guide id="26" pos="1100" userDrawn="1">
          <p15:clr>
            <a:srgbClr val="FBAE40"/>
          </p15:clr>
        </p15:guide>
        <p15:guide id="27" pos="1327" userDrawn="1">
          <p15:clr>
            <a:srgbClr val="FBAE40"/>
          </p15:clr>
        </p15:guide>
        <p15:guide id="28" pos="1553" userDrawn="1">
          <p15:clr>
            <a:srgbClr val="FBAE40"/>
          </p15:clr>
        </p15:guide>
        <p15:guide id="29" pos="1780" userDrawn="1">
          <p15:clr>
            <a:srgbClr val="FBAE40"/>
          </p15:clr>
        </p15:guide>
        <p15:guide id="30" pos="2007" userDrawn="1">
          <p15:clr>
            <a:srgbClr val="FBAE40"/>
          </p15:clr>
        </p15:guide>
        <p15:guide id="31" pos="2234" userDrawn="1">
          <p15:clr>
            <a:srgbClr val="FBAE40"/>
          </p15:clr>
        </p15:guide>
        <p15:guide id="32" pos="2460" userDrawn="1">
          <p15:clr>
            <a:srgbClr val="FBAE40"/>
          </p15:clr>
        </p15:guide>
        <p15:guide id="33" pos="2687" userDrawn="1">
          <p15:clr>
            <a:srgbClr val="FBAE40"/>
          </p15:clr>
        </p15:guide>
        <p15:guide id="34" pos="2914" userDrawn="1">
          <p15:clr>
            <a:srgbClr val="FBAE40"/>
          </p15:clr>
        </p15:guide>
        <p15:guide id="35" pos="3141" userDrawn="1">
          <p15:clr>
            <a:srgbClr val="FBAE40"/>
          </p15:clr>
        </p15:guide>
        <p15:guide id="36" pos="3368" userDrawn="1">
          <p15:clr>
            <a:srgbClr val="FBAE40"/>
          </p15:clr>
        </p15:guide>
        <p15:guide id="37" pos="3594" userDrawn="1">
          <p15:clr>
            <a:srgbClr val="FBAE40"/>
          </p15:clr>
        </p15:guide>
        <p15:guide id="38" pos="3821" userDrawn="1">
          <p15:clr>
            <a:srgbClr val="FBAE40"/>
          </p15:clr>
        </p15:guide>
        <p15:guide id="39" pos="4048" userDrawn="1">
          <p15:clr>
            <a:srgbClr val="FBAE40"/>
          </p15:clr>
        </p15:guide>
        <p15:guide id="40" pos="4275" userDrawn="1">
          <p15:clr>
            <a:srgbClr val="FBAE40"/>
          </p15:clr>
        </p15:guide>
        <p15:guide id="41" pos="4501" userDrawn="1">
          <p15:clr>
            <a:srgbClr val="FBAE40"/>
          </p15:clr>
        </p15:guide>
        <p15:guide id="42" pos="4728" userDrawn="1">
          <p15:clr>
            <a:srgbClr val="FBAE40"/>
          </p15:clr>
        </p15:guide>
        <p15:guide id="43" pos="4955" userDrawn="1">
          <p15:clr>
            <a:srgbClr val="FBAE40"/>
          </p15:clr>
        </p15:guide>
        <p15:guide id="44" pos="5182" userDrawn="1">
          <p15:clr>
            <a:srgbClr val="FBAE40"/>
          </p15:clr>
        </p15:guide>
        <p15:guide id="45" pos="5408" userDrawn="1">
          <p15:clr>
            <a:srgbClr val="FBAE40"/>
          </p15:clr>
        </p15:guide>
        <p15:guide id="46" pos="5635" userDrawn="1">
          <p15:clr>
            <a:srgbClr val="FBAE40"/>
          </p15:clr>
        </p15:guide>
        <p15:guide id="47" pos="5862" userDrawn="1">
          <p15:clr>
            <a:srgbClr val="FBAE40"/>
          </p15:clr>
        </p15:guide>
        <p15:guide id="48" pos="6089" userDrawn="1">
          <p15:clr>
            <a:srgbClr val="FBAE40"/>
          </p15:clr>
        </p15:guide>
        <p15:guide id="49" pos="6316" userDrawn="1">
          <p15:clr>
            <a:srgbClr val="FBAE40"/>
          </p15:clr>
        </p15:guide>
        <p15:guide id="50" pos="65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Slajd - tytuł + zawartość z paski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96BE561E-99B3-4335-3AEE-43699306B9E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052797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Slajd - tytuł + 2 elementy zawartości z paski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5906" y="1979837"/>
            <a:ext cx="4140000" cy="468001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25906" y="1979613"/>
            <a:ext cx="4140000" cy="4680226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141AAA0E-45E9-08FB-9373-71A084B8884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340004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Slajd - tytuł + zdjęcie + zawartość z paski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5906" y="899836"/>
            <a:ext cx="4320000" cy="1080001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5906" y="1979837"/>
            <a:ext cx="4320382" cy="4680002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141AAA0E-45E9-08FB-9373-71A084B8884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7" name="Symbol zastępczy obrazu 6">
            <a:extLst>
              <a:ext uri="{FF2B5EF4-FFF2-40B4-BE49-F238E27FC236}">
                <a16:creationId xmlns:a16="http://schemas.microsoft.com/office/drawing/2014/main" id="{E681B9F9-7BA5-2D43-A1BD-8AF5D0250636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900113"/>
            <a:ext cx="4986338" cy="5759726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algn="ctr">
              <a:buFont typeface="Arial" panose="020B0604020202020204" pitchFamily="34" charset="0"/>
              <a:buNone/>
              <a:defRPr sz="1000"/>
            </a:lvl1pPr>
          </a:lstStyle>
          <a:p>
            <a:r>
              <a:rPr lang="pl-PL"/>
              <a:t>Kliknij ikonę, aby dodać obraz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539877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1_Slajd - tytuł + zawartość bez pas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96BE561E-99B3-4335-3AEE-43699306B9E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630E28BA-19A4-6182-CE10-65107EDF6B75}"/>
              </a:ext>
            </a:extLst>
          </p:cNvPr>
          <p:cNvSpPr/>
          <p:nvPr userDrawn="1"/>
        </p:nvSpPr>
        <p:spPr>
          <a:xfrm>
            <a:off x="8585546" y="7380288"/>
            <a:ext cx="1080742" cy="1793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699915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1_Slajd - tytuł + 2 elementy zawartości bez pas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5906" y="1979837"/>
            <a:ext cx="4140000" cy="4680018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25906" y="1979613"/>
            <a:ext cx="4140000" cy="4680226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9A72189C-757E-47DF-313E-E0F36399C09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E363107C-97A9-9A5D-A2A2-E6ABB7ED4C62}"/>
              </a:ext>
            </a:extLst>
          </p:cNvPr>
          <p:cNvSpPr/>
          <p:nvPr userDrawn="1"/>
        </p:nvSpPr>
        <p:spPr>
          <a:xfrm>
            <a:off x="8585546" y="7380288"/>
            <a:ext cx="1080742" cy="1793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959707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5525" y="899836"/>
            <a:ext cx="8640381" cy="1080001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5907" y="1979837"/>
            <a:ext cx="8640382" cy="4680002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  <a:endParaRPr lang="en-US" dirty="0"/>
          </a:p>
        </p:txBody>
      </p:sp>
      <p:sp>
        <p:nvSpPr>
          <p:cNvPr id="10" name="Prostokąt 9">
            <a:extLst>
              <a:ext uri="{FF2B5EF4-FFF2-40B4-BE49-F238E27FC236}">
                <a16:creationId xmlns:a16="http://schemas.microsoft.com/office/drawing/2014/main" id="{617E16B8-2BD0-D12E-978E-94E428DF9717}"/>
              </a:ext>
            </a:extLst>
          </p:cNvPr>
          <p:cNvSpPr/>
          <p:nvPr userDrawn="1"/>
        </p:nvSpPr>
        <p:spPr>
          <a:xfrm>
            <a:off x="1025870" y="0"/>
            <a:ext cx="1080742" cy="17938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2" name="Prostokąt 11">
            <a:extLst>
              <a:ext uri="{FF2B5EF4-FFF2-40B4-BE49-F238E27FC236}">
                <a16:creationId xmlns:a16="http://schemas.microsoft.com/office/drawing/2014/main" id="{662915FD-1FF3-5CF3-5C57-034114B5E6A2}"/>
              </a:ext>
            </a:extLst>
          </p:cNvPr>
          <p:cNvSpPr/>
          <p:nvPr userDrawn="1"/>
        </p:nvSpPr>
        <p:spPr>
          <a:xfrm>
            <a:off x="2106612" y="0"/>
            <a:ext cx="7559293" cy="1793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5026AD61-FC69-65FC-05E3-06AA14C893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85200" y="7019837"/>
            <a:ext cx="1080000" cy="180000"/>
          </a:xfrm>
          <a:prstGeom prst="rect">
            <a:avLst/>
          </a:prstGeom>
          <a:noFill/>
        </p:spPr>
        <p:txBody>
          <a:bodyPr vert="horz" lIns="0" tIns="72000" rIns="0" bIns="72000" rtlCol="0" anchor="ctr" anchorCtr="0"/>
          <a:lstStyle>
            <a:lvl1pPr algn="r">
              <a:defRPr sz="100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7" name="Prostokąt 6">
            <a:extLst>
              <a:ext uri="{FF2B5EF4-FFF2-40B4-BE49-F238E27FC236}">
                <a16:creationId xmlns:a16="http://schemas.microsoft.com/office/drawing/2014/main" id="{4C2A84FB-402E-BB6C-632B-D1ADD49B7D8C}"/>
              </a:ext>
            </a:extLst>
          </p:cNvPr>
          <p:cNvSpPr/>
          <p:nvPr userDrawn="1"/>
        </p:nvSpPr>
        <p:spPr>
          <a:xfrm>
            <a:off x="8585546" y="7380288"/>
            <a:ext cx="1080742" cy="1793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861639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25" r:id="rId2"/>
    <p:sldLayoutId id="2147483720" r:id="rId3"/>
    <p:sldLayoutId id="2147483721" r:id="rId4"/>
    <p:sldLayoutId id="2147483710" r:id="rId5"/>
    <p:sldLayoutId id="2147483712" r:id="rId6"/>
    <p:sldLayoutId id="2147483726" r:id="rId7"/>
    <p:sldLayoutId id="2147483740" r:id="rId8"/>
    <p:sldLayoutId id="2147483723" r:id="rId9"/>
    <p:sldLayoutId id="2147483728" r:id="rId10"/>
  </p:sldLayoutIdLst>
  <p:hf hdr="0" ftr="0"/>
  <p:txStyles>
    <p:titleStyle>
      <a:lvl1pPr algn="l" defTabSz="1007943" rtl="0" eaLnBrk="1" latinLnBrk="0" hangingPunct="1">
        <a:lnSpc>
          <a:spcPts val="3600"/>
        </a:lnSpc>
        <a:spcBef>
          <a:spcPct val="0"/>
        </a:spcBef>
        <a:buNone/>
        <a:defRPr sz="2800" b="1" kern="1200">
          <a:solidFill>
            <a:schemeClr val="tx2"/>
          </a:solidFill>
          <a:latin typeface="Open Sans" pitchFamily="2" charset="0"/>
          <a:ea typeface="Open Sans" pitchFamily="2" charset="0"/>
          <a:cs typeface="Open Sans" pitchFamily="2" charset="0"/>
        </a:defRPr>
      </a:lvl1pPr>
    </p:titleStyle>
    <p:bodyStyle>
      <a:lvl1pPr marL="251986" indent="-251986" algn="l" defTabSz="1007943" rtl="0" eaLnBrk="1" latinLnBrk="0" hangingPunct="1">
        <a:lnSpc>
          <a:spcPts val="2400"/>
        </a:lnSpc>
        <a:spcBef>
          <a:spcPts val="1102"/>
        </a:spcBef>
        <a:buClr>
          <a:schemeClr val="accent1"/>
        </a:buClr>
        <a:buFontTx/>
        <a:buBlip>
          <a:blip r:embed="rId12"/>
        </a:buBlip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1pPr>
      <a:lvl2pPr marL="755957" indent="-251986" algn="l" defTabSz="1007943" rtl="0" eaLnBrk="1" latinLnBrk="0" hangingPunct="1">
        <a:lnSpc>
          <a:spcPts val="2400"/>
        </a:lnSpc>
        <a:spcBef>
          <a:spcPts val="551"/>
        </a:spcBef>
        <a:buFontTx/>
        <a:buBlip>
          <a:blip r:embed="rId13"/>
        </a:buBlip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2pPr>
      <a:lvl3pPr marL="1259929" indent="-251986" algn="l" defTabSz="1007943" rtl="0" eaLnBrk="1" latinLnBrk="0" hangingPunct="1">
        <a:lnSpc>
          <a:spcPts val="2400"/>
        </a:lnSpc>
        <a:spcBef>
          <a:spcPts val="551"/>
        </a:spcBef>
        <a:buFontTx/>
        <a:buBlip>
          <a:blip r:embed="rId14"/>
        </a:buBlip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3pPr>
      <a:lvl4pPr marL="1763900" indent="-251986" algn="l" defTabSz="1007943" rtl="0" eaLnBrk="1" latinLnBrk="0" hangingPunct="1">
        <a:lnSpc>
          <a:spcPts val="2400"/>
        </a:lnSpc>
        <a:spcBef>
          <a:spcPts val="551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4pPr>
      <a:lvl5pPr marL="2267872" indent="-251986" algn="l" defTabSz="1007943" rtl="0" eaLnBrk="1" latinLnBrk="0" hangingPunct="1">
        <a:lnSpc>
          <a:spcPts val="2400"/>
        </a:lnSpc>
        <a:spcBef>
          <a:spcPts val="551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93" userDrawn="1">
          <p15:clr>
            <a:srgbClr val="F26B43"/>
          </p15:clr>
        </p15:guide>
        <p15:guide id="2" pos="419" userDrawn="1">
          <p15:clr>
            <a:srgbClr val="F26B43"/>
          </p15:clr>
        </p15:guide>
        <p15:guide id="3" pos="646" userDrawn="1">
          <p15:clr>
            <a:srgbClr val="F26B43"/>
          </p15:clr>
        </p15:guide>
        <p15:guide id="4" pos="873" userDrawn="1">
          <p15:clr>
            <a:srgbClr val="F26B43"/>
          </p15:clr>
        </p15:guide>
        <p15:guide id="5" pos="1100" userDrawn="1">
          <p15:clr>
            <a:srgbClr val="F26B43"/>
          </p15:clr>
        </p15:guide>
        <p15:guide id="6" pos="1327" userDrawn="1">
          <p15:clr>
            <a:srgbClr val="F26B43"/>
          </p15:clr>
        </p15:guide>
        <p15:guide id="7" pos="1553" userDrawn="1">
          <p15:clr>
            <a:srgbClr val="F26B43"/>
          </p15:clr>
        </p15:guide>
        <p15:guide id="8" pos="1780" userDrawn="1">
          <p15:clr>
            <a:srgbClr val="F26B43"/>
          </p15:clr>
        </p15:guide>
        <p15:guide id="9" pos="2007" userDrawn="1">
          <p15:clr>
            <a:srgbClr val="F26B43"/>
          </p15:clr>
        </p15:guide>
        <p15:guide id="10" pos="2234" userDrawn="1">
          <p15:clr>
            <a:srgbClr val="F26B43"/>
          </p15:clr>
        </p15:guide>
        <p15:guide id="11" pos="2460" userDrawn="1">
          <p15:clr>
            <a:srgbClr val="F26B43"/>
          </p15:clr>
        </p15:guide>
        <p15:guide id="12" pos="2687" userDrawn="1">
          <p15:clr>
            <a:srgbClr val="F26B43"/>
          </p15:clr>
        </p15:guide>
        <p15:guide id="13" pos="2914" userDrawn="1">
          <p15:clr>
            <a:srgbClr val="F26B43"/>
          </p15:clr>
        </p15:guide>
        <p15:guide id="14" pos="3141" userDrawn="1">
          <p15:clr>
            <a:srgbClr val="F26B43"/>
          </p15:clr>
        </p15:guide>
        <p15:guide id="15" pos="3368" userDrawn="1">
          <p15:clr>
            <a:srgbClr val="F26B43"/>
          </p15:clr>
        </p15:guide>
        <p15:guide id="16" pos="3594" userDrawn="1">
          <p15:clr>
            <a:srgbClr val="F26B43"/>
          </p15:clr>
        </p15:guide>
        <p15:guide id="17" pos="3821" userDrawn="1">
          <p15:clr>
            <a:srgbClr val="F26B43"/>
          </p15:clr>
        </p15:guide>
        <p15:guide id="18" pos="4048" userDrawn="1">
          <p15:clr>
            <a:srgbClr val="F26B43"/>
          </p15:clr>
        </p15:guide>
        <p15:guide id="19" pos="4275" userDrawn="1">
          <p15:clr>
            <a:srgbClr val="F26B43"/>
          </p15:clr>
        </p15:guide>
        <p15:guide id="20" pos="4501" userDrawn="1">
          <p15:clr>
            <a:srgbClr val="F26B43"/>
          </p15:clr>
        </p15:guide>
        <p15:guide id="21" pos="4728" userDrawn="1">
          <p15:clr>
            <a:srgbClr val="F26B43"/>
          </p15:clr>
        </p15:guide>
        <p15:guide id="22" pos="4955" userDrawn="1">
          <p15:clr>
            <a:srgbClr val="F26B43"/>
          </p15:clr>
        </p15:guide>
        <p15:guide id="23" pos="5182" userDrawn="1">
          <p15:clr>
            <a:srgbClr val="F26B43"/>
          </p15:clr>
        </p15:guide>
        <p15:guide id="24" pos="5408" userDrawn="1">
          <p15:clr>
            <a:srgbClr val="F26B43"/>
          </p15:clr>
        </p15:guide>
        <p15:guide id="25" pos="5635" userDrawn="1">
          <p15:clr>
            <a:srgbClr val="F26B43"/>
          </p15:clr>
        </p15:guide>
        <p15:guide id="26" pos="5862" userDrawn="1">
          <p15:clr>
            <a:srgbClr val="F26B43"/>
          </p15:clr>
        </p15:guide>
        <p15:guide id="27" pos="6089" userDrawn="1">
          <p15:clr>
            <a:srgbClr val="F26B43"/>
          </p15:clr>
        </p15:guide>
        <p15:guide id="28" pos="6316" userDrawn="1">
          <p15:clr>
            <a:srgbClr val="F26B43"/>
          </p15:clr>
        </p15:guide>
        <p15:guide id="29" pos="6542" userDrawn="1">
          <p15:clr>
            <a:srgbClr val="F26B43"/>
          </p15:clr>
        </p15:guide>
        <p15:guide id="30" orient="horz" pos="113" userDrawn="1">
          <p15:clr>
            <a:srgbClr val="F26B43"/>
          </p15:clr>
        </p15:guide>
        <p15:guide id="31" orient="horz" pos="340" userDrawn="1">
          <p15:clr>
            <a:srgbClr val="F26B43"/>
          </p15:clr>
        </p15:guide>
        <p15:guide id="32" orient="horz" pos="567" userDrawn="1">
          <p15:clr>
            <a:srgbClr val="F26B43"/>
          </p15:clr>
        </p15:guide>
        <p15:guide id="33" orient="horz" pos="794" userDrawn="1">
          <p15:clr>
            <a:srgbClr val="F26B43"/>
          </p15:clr>
        </p15:guide>
        <p15:guide id="34" orient="horz" pos="1020" userDrawn="1">
          <p15:clr>
            <a:srgbClr val="F26B43"/>
          </p15:clr>
        </p15:guide>
        <p15:guide id="35" orient="horz" pos="1247" userDrawn="1">
          <p15:clr>
            <a:srgbClr val="F26B43"/>
          </p15:clr>
        </p15:guide>
        <p15:guide id="36" orient="horz" pos="1474" userDrawn="1">
          <p15:clr>
            <a:srgbClr val="F26B43"/>
          </p15:clr>
        </p15:guide>
        <p15:guide id="37" orient="horz" pos="1701" userDrawn="1">
          <p15:clr>
            <a:srgbClr val="F26B43"/>
          </p15:clr>
        </p15:guide>
        <p15:guide id="38" orient="horz" pos="1927" userDrawn="1">
          <p15:clr>
            <a:srgbClr val="F26B43"/>
          </p15:clr>
        </p15:guide>
        <p15:guide id="39" orient="horz" pos="2154" userDrawn="1">
          <p15:clr>
            <a:srgbClr val="F26B43"/>
          </p15:clr>
        </p15:guide>
        <p15:guide id="40" orient="horz" pos="2381" userDrawn="1">
          <p15:clr>
            <a:srgbClr val="F26B43"/>
          </p15:clr>
        </p15:guide>
        <p15:guide id="41" orient="horz" pos="2608" userDrawn="1">
          <p15:clr>
            <a:srgbClr val="F26B43"/>
          </p15:clr>
        </p15:guide>
        <p15:guide id="42" orient="horz" pos="2835" userDrawn="1">
          <p15:clr>
            <a:srgbClr val="F26B43"/>
          </p15:clr>
        </p15:guide>
        <p15:guide id="43" orient="horz" pos="3061" userDrawn="1">
          <p15:clr>
            <a:srgbClr val="F26B43"/>
          </p15:clr>
        </p15:guide>
        <p15:guide id="44" orient="horz" pos="3288" userDrawn="1">
          <p15:clr>
            <a:srgbClr val="F26B43"/>
          </p15:clr>
        </p15:guide>
        <p15:guide id="45" orient="horz" pos="3515" userDrawn="1">
          <p15:clr>
            <a:srgbClr val="F26B43"/>
          </p15:clr>
        </p15:guide>
        <p15:guide id="46" orient="horz" pos="3742" userDrawn="1">
          <p15:clr>
            <a:srgbClr val="F26B43"/>
          </p15:clr>
        </p15:guide>
        <p15:guide id="47" orient="horz" pos="3968" userDrawn="1">
          <p15:clr>
            <a:srgbClr val="F26B43"/>
          </p15:clr>
        </p15:guide>
        <p15:guide id="48" orient="horz" pos="4195" userDrawn="1">
          <p15:clr>
            <a:srgbClr val="F26B43"/>
          </p15:clr>
        </p15:guide>
        <p15:guide id="49" orient="horz" pos="4422" userDrawn="1">
          <p15:clr>
            <a:srgbClr val="F26B43"/>
          </p15:clr>
        </p15:guide>
        <p15:guide id="50" orient="horz" pos="464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5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6.emf"/><Relationship Id="rId4" Type="http://schemas.openxmlformats.org/officeDocument/2006/relationships/image" Target="../media/image2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7.png"/><Relationship Id="rId5" Type="http://schemas.openxmlformats.org/officeDocument/2006/relationships/image" Target="../media/image26.emf"/><Relationship Id="rId4" Type="http://schemas.openxmlformats.org/officeDocument/2006/relationships/image" Target="../media/image2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7.png"/><Relationship Id="rId5" Type="http://schemas.openxmlformats.org/officeDocument/2006/relationships/image" Target="../media/image26.emf"/><Relationship Id="rId4" Type="http://schemas.openxmlformats.org/officeDocument/2006/relationships/image" Target="../media/image2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4">
            <a:extLst>
              <a:ext uri="{FF2B5EF4-FFF2-40B4-BE49-F238E27FC236}">
                <a16:creationId xmlns:a16="http://schemas.microsoft.com/office/drawing/2014/main" id="{C3BA7BAB-A47F-E0CA-6527-E9F142CE541A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-54694" y="906475"/>
            <a:ext cx="4985866" cy="1791405"/>
          </a:xfrm>
          <a:prstGeom prst="rect">
            <a:avLst/>
          </a:prstGeom>
          <a:solidFill>
            <a:srgbClr val="FECA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pic>
        <p:nvPicPr>
          <p:cNvPr id="7" name="Obraz 6" descr="Obraz zawierający tekst, zrzut ekranu, niebieskie, Jaskrawoniebieski&#10;&#10;Opis wygenerowany automatycznie">
            <a:extLst>
              <a:ext uri="{FF2B5EF4-FFF2-40B4-BE49-F238E27FC236}">
                <a16:creationId xmlns:a16="http://schemas.microsoft.com/office/drawing/2014/main" id="{5F7A784A-5A14-D6C3-223B-B809FA2D2254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418" y="1979637"/>
            <a:ext cx="8711782" cy="4352819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</p:pic>
      <p:sp>
        <p:nvSpPr>
          <p:cNvPr id="3" name="Podtytuł 2">
            <a:extLst>
              <a:ext uri="{FF2B5EF4-FFF2-40B4-BE49-F238E27FC236}">
                <a16:creationId xmlns:a16="http://schemas.microsoft.com/office/drawing/2014/main" id="{BC2F625A-2277-4F6D-95F0-91B1E048662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85466" y="3327954"/>
            <a:ext cx="8064485" cy="1656184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pl-PL" sz="2400" dirty="0">
                <a:solidFill>
                  <a:schemeClr val="bg1"/>
                </a:solidFill>
              </a:rPr>
              <a:t>Zasady realizacji projektów grantowych przez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pl-PL" sz="2400" dirty="0">
                <a:solidFill>
                  <a:schemeClr val="bg1"/>
                </a:solidFill>
              </a:rPr>
              <a:t>Opolskie Centrum Rozwoju Gospodarki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pl-PL" sz="2400" dirty="0">
                <a:solidFill>
                  <a:schemeClr val="bg1"/>
                </a:solidFill>
              </a:rPr>
              <a:t>w ramach programu regionalnego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pl-PL" sz="2400" dirty="0">
                <a:solidFill>
                  <a:schemeClr val="bg1"/>
                </a:solidFill>
              </a:rPr>
              <a:t>Fundusze Europejskie dla Opolskiego 2021-2027</a:t>
            </a:r>
          </a:p>
          <a:p>
            <a:pPr>
              <a:lnSpc>
                <a:spcPts val="2800"/>
              </a:lnSpc>
              <a:spcBef>
                <a:spcPts val="0"/>
              </a:spcBef>
            </a:pPr>
            <a:endParaRPr lang="pl-PL" sz="2000" dirty="0"/>
          </a:p>
        </p:txBody>
      </p:sp>
      <p:sp>
        <p:nvSpPr>
          <p:cNvPr id="15" name="pole tekstowe 14"/>
          <p:cNvSpPr txBox="1"/>
          <p:nvPr/>
        </p:nvSpPr>
        <p:spPr>
          <a:xfrm>
            <a:off x="4337794" y="5033473"/>
            <a:ext cx="418306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b="1" dirty="0">
                <a:solidFill>
                  <a:schemeClr val="tx2"/>
                </a:solidFill>
              </a:rPr>
              <a:t>Michał </a:t>
            </a:r>
            <a:r>
              <a:rPr lang="pl-PL" b="1" dirty="0" err="1">
                <a:solidFill>
                  <a:schemeClr val="tx2"/>
                </a:solidFill>
              </a:rPr>
              <a:t>Durzyński</a:t>
            </a:r>
            <a:r>
              <a:rPr lang="pl-PL" b="1" dirty="0">
                <a:solidFill>
                  <a:schemeClr val="tx2"/>
                </a:solidFill>
              </a:rPr>
              <a:t> – </a:t>
            </a:r>
            <a:r>
              <a:rPr lang="pl-PL" dirty="0">
                <a:solidFill>
                  <a:schemeClr val="tx2"/>
                </a:solidFill>
              </a:rPr>
              <a:t>Zastępca Dyrektora </a:t>
            </a:r>
          </a:p>
          <a:p>
            <a:r>
              <a:rPr lang="pl-PL" dirty="0">
                <a:solidFill>
                  <a:schemeClr val="tx2"/>
                </a:solidFill>
              </a:rPr>
              <a:t>Opolskiego Centrum Rozwoju Gospodarki</a:t>
            </a:r>
          </a:p>
        </p:txBody>
      </p:sp>
      <p:sp>
        <p:nvSpPr>
          <p:cNvPr id="16" name="pole tekstowe 15"/>
          <p:cNvSpPr txBox="1"/>
          <p:nvPr/>
        </p:nvSpPr>
        <p:spPr>
          <a:xfrm>
            <a:off x="6731023" y="5831525"/>
            <a:ext cx="152958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400" dirty="0">
                <a:solidFill>
                  <a:schemeClr val="tx2"/>
                </a:solidFill>
              </a:rPr>
              <a:t>Opole, 19.06.2024</a:t>
            </a:r>
          </a:p>
        </p:txBody>
      </p:sp>
    </p:spTree>
    <p:extLst>
      <p:ext uri="{BB962C8B-B14F-4D97-AF65-F5344CB8AC3E}">
        <p14:creationId xmlns:p14="http://schemas.microsoft.com/office/powerpoint/2010/main" val="16718393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4">
            <a:extLst>
              <a:ext uri="{FF2B5EF4-FFF2-40B4-BE49-F238E27FC236}">
                <a16:creationId xmlns:a16="http://schemas.microsoft.com/office/drawing/2014/main" id="{C3BA7BAB-A47F-E0CA-6527-E9F142CE541A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-54694" y="906475"/>
            <a:ext cx="4985866" cy="1791405"/>
          </a:xfrm>
          <a:prstGeom prst="rect">
            <a:avLst/>
          </a:prstGeom>
          <a:solidFill>
            <a:srgbClr val="FECA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pic>
        <p:nvPicPr>
          <p:cNvPr id="7" name="Obraz 6" descr="Obraz zawierający tekst, zrzut ekranu, niebieskie, Jaskrawoniebieski&#10;&#10;Opis wygenerowany automatycznie">
            <a:extLst>
              <a:ext uri="{FF2B5EF4-FFF2-40B4-BE49-F238E27FC236}">
                <a16:creationId xmlns:a16="http://schemas.microsoft.com/office/drawing/2014/main" id="{5F7A784A-5A14-D6C3-223B-B809FA2D2254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418" y="1979637"/>
            <a:ext cx="8711782" cy="4352819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</p:pic>
      <p:sp>
        <p:nvSpPr>
          <p:cNvPr id="3" name="Podtytuł 2">
            <a:extLst>
              <a:ext uri="{FF2B5EF4-FFF2-40B4-BE49-F238E27FC236}">
                <a16:creationId xmlns:a16="http://schemas.microsoft.com/office/drawing/2014/main" id="{BC2F625A-2277-4F6D-95F0-91B1E048662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93515" y="3131765"/>
            <a:ext cx="8064485" cy="2736304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sz="20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Działania zaplanowane do realizacji w formule grantowej przez Opolskie Centrum Rozwoju Gospodarki w ramach FEO 2021-2027: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pl-PL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>
              <a:lnSpc>
                <a:spcPts val="2800"/>
              </a:lnSpc>
              <a:spcBef>
                <a:spcPts val="0"/>
              </a:spcBef>
            </a:pPr>
            <a:endParaRPr lang="pl-PL" sz="2000" dirty="0"/>
          </a:p>
        </p:txBody>
      </p:sp>
      <p:sp>
        <p:nvSpPr>
          <p:cNvPr id="17" name="Owal 16">
            <a:extLst>
              <a:ext uri="{FF2B5EF4-FFF2-40B4-BE49-F238E27FC236}">
                <a16:creationId xmlns:a16="http://schemas.microsoft.com/office/drawing/2014/main" id="{553212BF-F2D7-9747-018B-F2C217C9D7FA}"/>
              </a:ext>
            </a:extLst>
          </p:cNvPr>
          <p:cNvSpPr>
            <a:spLocks/>
          </p:cNvSpPr>
          <p:nvPr/>
        </p:nvSpPr>
        <p:spPr>
          <a:xfrm>
            <a:off x="2249562" y="4112686"/>
            <a:ext cx="3546475" cy="1971407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pl-PL"/>
          </a:p>
        </p:txBody>
      </p:sp>
      <p:sp>
        <p:nvSpPr>
          <p:cNvPr id="18" name="Prostokąt 16">
            <a:extLst>
              <a:ext uri="{FF2B5EF4-FFF2-40B4-BE49-F238E27FC236}">
                <a16:creationId xmlns:a16="http://schemas.microsoft.com/office/drawing/2014/main" id="{C236F998-240D-8AD4-E5D1-C850522E9B9E}"/>
              </a:ext>
            </a:extLst>
          </p:cNvPr>
          <p:cNvSpPr>
            <a:spLocks/>
          </p:cNvSpPr>
          <p:nvPr/>
        </p:nvSpPr>
        <p:spPr bwMode="auto">
          <a:xfrm>
            <a:off x="4487366" y="4742035"/>
            <a:ext cx="3736975" cy="703263"/>
          </a:xfrm>
          <a:prstGeom prst="rect">
            <a:avLst/>
          </a:prstGeom>
          <a:solidFill>
            <a:srgbClr val="FFFFFF"/>
          </a:solidFill>
          <a:ln w="12700">
            <a:solidFill>
              <a:srgbClr val="7F7F7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altLang="pl-PL" sz="1400" b="1" i="0" u="none" strike="noStrike" cap="none" normalizeH="0" baseline="0">
                <a:ln>
                  <a:noFill/>
                </a:ln>
                <a:solidFill>
                  <a:srgbClr val="323E4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1.6 Promocja MŚP, w tym wsparcie internacjonalizacji oraz promocji eksportu</a:t>
            </a:r>
            <a:endParaRPr kumimoji="0" lang="pl-PL" altLang="pl-PL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9" name="Prostokąt 20">
            <a:extLst>
              <a:ext uri="{FF2B5EF4-FFF2-40B4-BE49-F238E27FC236}">
                <a16:creationId xmlns:a16="http://schemas.microsoft.com/office/drawing/2014/main" id="{D8950DFF-5676-9779-721F-750AE972151B}"/>
              </a:ext>
            </a:extLst>
          </p:cNvPr>
          <p:cNvSpPr>
            <a:spLocks/>
          </p:cNvSpPr>
          <p:nvPr/>
        </p:nvSpPr>
        <p:spPr bwMode="auto">
          <a:xfrm>
            <a:off x="4481810" y="4114148"/>
            <a:ext cx="3748088" cy="483871"/>
          </a:xfrm>
          <a:prstGeom prst="rect">
            <a:avLst/>
          </a:prstGeom>
          <a:solidFill>
            <a:srgbClr val="FFFFFF"/>
          </a:solidFill>
          <a:ln w="12700">
            <a:solidFill>
              <a:srgbClr val="7F7F7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altLang="pl-PL" sz="1400" b="1" i="0" u="none" strike="noStrike" cap="none" normalizeH="0" baseline="0">
                <a:ln>
                  <a:noFill/>
                </a:ln>
                <a:solidFill>
                  <a:srgbClr val="323E4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1.2 Opolskie innowacyjne</a:t>
            </a:r>
            <a:endParaRPr kumimoji="0" lang="pl-PL" altLang="pl-PL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0" name="Prostokąt 14">
            <a:extLst>
              <a:ext uri="{FF2B5EF4-FFF2-40B4-BE49-F238E27FC236}">
                <a16:creationId xmlns:a16="http://schemas.microsoft.com/office/drawing/2014/main" id="{418649CD-E605-BD84-9524-F75C7F7A29CB}"/>
              </a:ext>
            </a:extLst>
          </p:cNvPr>
          <p:cNvSpPr>
            <a:spLocks/>
          </p:cNvSpPr>
          <p:nvPr/>
        </p:nvSpPr>
        <p:spPr bwMode="auto">
          <a:xfrm>
            <a:off x="4499126" y="5594386"/>
            <a:ext cx="3757613" cy="489707"/>
          </a:xfrm>
          <a:prstGeom prst="rect">
            <a:avLst/>
          </a:prstGeom>
          <a:solidFill>
            <a:srgbClr val="FFFFFF"/>
          </a:solidFill>
          <a:ln w="12700">
            <a:solidFill>
              <a:srgbClr val="7F7F7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altLang="pl-PL" sz="1400" b="1" i="0" u="none" strike="noStrike" cap="none" normalizeH="0" baseline="0">
                <a:ln>
                  <a:noFill/>
                </a:ln>
                <a:solidFill>
                  <a:srgbClr val="323E4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1.7 Opolskie konkurencyjne </a:t>
            </a:r>
            <a:endParaRPr kumimoji="0" lang="pl-PL" altLang="pl-PL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1" name="Prostokąt 20">
            <a:extLst>
              <a:ext uri="{FF2B5EF4-FFF2-40B4-BE49-F238E27FC236}">
                <a16:creationId xmlns:a16="http://schemas.microsoft.com/office/drawing/2014/main" id="{74222584-25E6-84F8-15F0-04D2E44A1C18}"/>
              </a:ext>
            </a:extLst>
          </p:cNvPr>
          <p:cNvSpPr>
            <a:spLocks/>
          </p:cNvSpPr>
          <p:nvPr/>
        </p:nvSpPr>
        <p:spPr>
          <a:xfrm>
            <a:off x="2209813" y="3923853"/>
            <a:ext cx="1547495" cy="2294783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altLang="pl-PL" sz="1600" b="1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Projekty grantowe FEO 2021-2027 w ramach działań:</a:t>
            </a:r>
            <a:endParaRPr kumimoji="0" lang="pl-PL" altLang="pl-PL" sz="1600" b="0" i="0" u="none" strike="noStrike" cap="none" normalizeH="0" baseline="0" dirty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2" name="Pole tekstowe 17">
            <a:extLst>
              <a:ext uri="{FF2B5EF4-FFF2-40B4-BE49-F238E27FC236}">
                <a16:creationId xmlns:a16="http://schemas.microsoft.com/office/drawing/2014/main" id="{7AC4478F-09C1-2DAF-804D-D7F3607002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166198" y="1420986"/>
            <a:ext cx="1828800" cy="844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altLang="pl-PL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4" name="Prostokąt 18">
            <a:extLst>
              <a:ext uri="{FF2B5EF4-FFF2-40B4-BE49-F238E27FC236}">
                <a16:creationId xmlns:a16="http://schemas.microsoft.com/office/drawing/2014/main" id="{4D174655-FB45-B0E1-F19A-F85EDD38297C}"/>
              </a:ext>
            </a:extLst>
          </p:cNvPr>
          <p:cNvSpPr>
            <a:spLocks/>
          </p:cNvSpPr>
          <p:nvPr/>
        </p:nvSpPr>
        <p:spPr bwMode="auto">
          <a:xfrm>
            <a:off x="7916796" y="4042828"/>
            <a:ext cx="450850" cy="260350"/>
          </a:xfrm>
          <a:prstGeom prst="rect">
            <a:avLst/>
          </a:prstGeom>
          <a:solidFill>
            <a:srgbClr val="FFC000"/>
          </a:solidFill>
          <a:ln w="12700">
            <a:solidFill>
              <a:srgbClr val="FFC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altLang="pl-PL" sz="1100" b="0" i="0" u="none" strike="noStrike" cap="none" normalizeH="0" baseline="0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CP 1</a:t>
            </a:r>
            <a:endParaRPr kumimoji="0" lang="pl-PL" altLang="pl-PL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5" name="Prostokąt 15">
            <a:extLst>
              <a:ext uri="{FF2B5EF4-FFF2-40B4-BE49-F238E27FC236}">
                <a16:creationId xmlns:a16="http://schemas.microsoft.com/office/drawing/2014/main" id="{C7CCA47C-3608-4EC8-9FA3-DAC5E238D8A5}"/>
              </a:ext>
            </a:extLst>
          </p:cNvPr>
          <p:cNvSpPr>
            <a:spLocks/>
          </p:cNvSpPr>
          <p:nvPr/>
        </p:nvSpPr>
        <p:spPr bwMode="auto">
          <a:xfrm>
            <a:off x="7916796" y="5529168"/>
            <a:ext cx="450850" cy="260350"/>
          </a:xfrm>
          <a:prstGeom prst="rect">
            <a:avLst/>
          </a:prstGeom>
          <a:solidFill>
            <a:srgbClr val="FFC000"/>
          </a:solidFill>
          <a:ln w="12700">
            <a:solidFill>
              <a:srgbClr val="FFC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altLang="pl-PL" sz="1100" b="0" i="0" u="none" strike="noStrike" cap="none" normalizeH="0" baseline="0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CP 1</a:t>
            </a:r>
            <a:endParaRPr kumimoji="0" lang="pl-PL" altLang="pl-PL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6" name="Rectangle 29">
            <a:extLst>
              <a:ext uri="{FF2B5EF4-FFF2-40B4-BE49-F238E27FC236}">
                <a16:creationId xmlns:a16="http://schemas.microsoft.com/office/drawing/2014/main" id="{67270718-C23C-2B24-33D0-12AC8E8BBE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0148" y="-201439"/>
            <a:ext cx="10691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sp>
        <p:nvSpPr>
          <p:cNvPr id="27" name="Rectangle 38">
            <a:extLst>
              <a:ext uri="{FF2B5EF4-FFF2-40B4-BE49-F238E27FC236}">
                <a16:creationId xmlns:a16="http://schemas.microsoft.com/office/drawing/2014/main" id="{2433DA37-26C7-EC32-66C0-25103CF48B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0148" y="255761"/>
            <a:ext cx="10691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sp>
        <p:nvSpPr>
          <p:cNvPr id="28" name="Prostokąt 18">
            <a:extLst>
              <a:ext uri="{FF2B5EF4-FFF2-40B4-BE49-F238E27FC236}">
                <a16:creationId xmlns:a16="http://schemas.microsoft.com/office/drawing/2014/main" id="{603ACAD2-1C2E-7BB4-FCAE-6357B545E68D}"/>
              </a:ext>
            </a:extLst>
          </p:cNvPr>
          <p:cNvSpPr>
            <a:spLocks/>
          </p:cNvSpPr>
          <p:nvPr/>
        </p:nvSpPr>
        <p:spPr bwMode="auto">
          <a:xfrm>
            <a:off x="7916796" y="4686801"/>
            <a:ext cx="450850" cy="260350"/>
          </a:xfrm>
          <a:prstGeom prst="rect">
            <a:avLst/>
          </a:prstGeom>
          <a:solidFill>
            <a:srgbClr val="FFC000"/>
          </a:solidFill>
          <a:ln w="12700">
            <a:solidFill>
              <a:srgbClr val="FFC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altLang="pl-PL" sz="11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CP 1</a:t>
            </a:r>
            <a:endParaRPr kumimoji="0" lang="pl-PL" altLang="pl-PL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64770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4">
            <a:extLst>
              <a:ext uri="{FF2B5EF4-FFF2-40B4-BE49-F238E27FC236}">
                <a16:creationId xmlns:a16="http://schemas.microsoft.com/office/drawing/2014/main" id="{C3BA7BAB-A47F-E0CA-6527-E9F142CE541A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-54694" y="906475"/>
            <a:ext cx="4985866" cy="1791405"/>
          </a:xfrm>
          <a:prstGeom prst="rect">
            <a:avLst/>
          </a:prstGeom>
          <a:solidFill>
            <a:srgbClr val="FECA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pic>
        <p:nvPicPr>
          <p:cNvPr id="7" name="Obraz 6" descr="Obraz zawierający tekst, zrzut ekranu, niebieskie, Jaskrawoniebieski&#10;&#10;Opis wygenerowany automatycznie">
            <a:extLst>
              <a:ext uri="{FF2B5EF4-FFF2-40B4-BE49-F238E27FC236}">
                <a16:creationId xmlns:a16="http://schemas.microsoft.com/office/drawing/2014/main" id="{5F7A784A-5A14-D6C3-223B-B809FA2D2254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418" y="1979637"/>
            <a:ext cx="8711782" cy="4352819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</p:pic>
      <p:sp>
        <p:nvSpPr>
          <p:cNvPr id="3" name="Podtytuł 2">
            <a:extLst>
              <a:ext uri="{FF2B5EF4-FFF2-40B4-BE49-F238E27FC236}">
                <a16:creationId xmlns:a16="http://schemas.microsoft.com/office/drawing/2014/main" id="{BC2F625A-2277-4F6D-95F0-91B1E048662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97434" y="3275780"/>
            <a:ext cx="8496944" cy="3056675"/>
          </a:xfrm>
        </p:spPr>
        <p:txBody>
          <a:bodyPr>
            <a:normAutofit fontScale="92500"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sz="24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Dokument został stworzony, by ujednolicić zasady realizacji projektów grantowych przez beneficjenta w następujących obszarach:</a:t>
            </a:r>
          </a:p>
          <a:p>
            <a:pPr marL="285750" marR="0" lvl="0" indent="-285750" algn="just" defTabSz="1007943" rtl="0" eaLnBrk="1" fontAlgn="auto" latinLnBrk="0" hangingPunct="1">
              <a:lnSpc>
                <a:spcPct val="110000"/>
              </a:lnSpc>
              <a:spcBef>
                <a:spcPts val="1102"/>
              </a:spcBef>
              <a:spcAft>
                <a:spcPts val="800"/>
              </a:spcAft>
              <a:buClr>
                <a:srgbClr val="003399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pl-PL" sz="1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Ogłoszenie konkursu grantowego</a:t>
            </a:r>
            <a:endParaRPr kumimoji="0" lang="pl-PL" sz="19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marR="0" lvl="0" indent="-285750" algn="just" defTabSz="1007943" rtl="0" eaLnBrk="1" fontAlgn="auto" latinLnBrk="0" hangingPunct="1">
              <a:lnSpc>
                <a:spcPct val="110000"/>
              </a:lnSpc>
              <a:spcBef>
                <a:spcPts val="1102"/>
              </a:spcBef>
              <a:spcAft>
                <a:spcPts val="800"/>
              </a:spcAft>
              <a:buClr>
                <a:srgbClr val="003399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pl-PL" sz="19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</a:t>
            </a:r>
            <a:r>
              <a:rPr kumimoji="0" lang="pl-PL" sz="1900" b="1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bowiązki</a:t>
            </a:r>
            <a:r>
              <a:rPr kumimoji="0" lang="pl-PL" sz="19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pl-PL" sz="1900" b="1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Grantobiorcy</a:t>
            </a:r>
            <a:r>
              <a:rPr kumimoji="0" lang="pl-PL" sz="19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 </a:t>
            </a:r>
            <a:r>
              <a:rPr kumimoji="0" lang="pl-PL" sz="1900" b="1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Grantodawcy</a:t>
            </a:r>
            <a:endParaRPr kumimoji="0" lang="pl-PL" sz="19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marR="0" lvl="0" indent="-285750" algn="just" defTabSz="1007943" rtl="0" eaLnBrk="1" fontAlgn="auto" latinLnBrk="0" hangingPunct="1">
              <a:lnSpc>
                <a:spcPct val="110000"/>
              </a:lnSpc>
              <a:spcBef>
                <a:spcPts val="1102"/>
              </a:spcBef>
              <a:spcAft>
                <a:spcPts val="800"/>
              </a:spcAft>
              <a:buClr>
                <a:srgbClr val="003399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pl-PL" sz="19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Minimalny zakres dokumentów stworzonych dla danego działania w ramach konkursu grantowego (Regulamin przyznawania grantów, Wniosek o powierzenie grantu, Umowa o powierzenie grantu)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pl-PL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pl-PL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2800"/>
              </a:lnSpc>
              <a:spcBef>
                <a:spcPts val="0"/>
              </a:spcBef>
            </a:pPr>
            <a:endParaRPr lang="pl-PL" sz="2000" dirty="0"/>
          </a:p>
        </p:txBody>
      </p:sp>
      <p:pic>
        <p:nvPicPr>
          <p:cNvPr id="2" name="Obraz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465187" y="3636048"/>
            <a:ext cx="5761437" cy="2875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78967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4">
            <a:extLst>
              <a:ext uri="{FF2B5EF4-FFF2-40B4-BE49-F238E27FC236}">
                <a16:creationId xmlns:a16="http://schemas.microsoft.com/office/drawing/2014/main" id="{C3BA7BAB-A47F-E0CA-6527-E9F142CE541A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-54694" y="906475"/>
            <a:ext cx="4985866" cy="1791405"/>
          </a:xfrm>
          <a:prstGeom prst="rect">
            <a:avLst/>
          </a:prstGeom>
          <a:solidFill>
            <a:srgbClr val="FECA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pic>
        <p:nvPicPr>
          <p:cNvPr id="7" name="Obraz 6" descr="Obraz zawierający tekst, zrzut ekranu, niebieskie, Jaskrawoniebieski&#10;&#10;Opis wygenerowany automatycznie">
            <a:extLst>
              <a:ext uri="{FF2B5EF4-FFF2-40B4-BE49-F238E27FC236}">
                <a16:creationId xmlns:a16="http://schemas.microsoft.com/office/drawing/2014/main" id="{5F7A784A-5A14-D6C3-223B-B809FA2D2254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418" y="1979637"/>
            <a:ext cx="8711782" cy="4352819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</p:pic>
      <p:sp>
        <p:nvSpPr>
          <p:cNvPr id="3" name="Podtytuł 2">
            <a:extLst>
              <a:ext uri="{FF2B5EF4-FFF2-40B4-BE49-F238E27FC236}">
                <a16:creationId xmlns:a16="http://schemas.microsoft.com/office/drawing/2014/main" id="{BC2F625A-2277-4F6D-95F0-91B1E048662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13662" y="3275782"/>
            <a:ext cx="8064485" cy="3056674"/>
          </a:xfrm>
        </p:spPr>
        <p:txBody>
          <a:bodyPr>
            <a:normAutofit/>
          </a:bodyPr>
          <a:lstStyle/>
          <a:p>
            <a:pPr>
              <a:lnSpc>
                <a:spcPts val="2800"/>
              </a:lnSpc>
              <a:spcBef>
                <a:spcPts val="0"/>
              </a:spcBef>
            </a:pPr>
            <a:r>
              <a:rPr lang="pl-PL" sz="2000" dirty="0">
                <a:latin typeface="+mn-lt"/>
              </a:rPr>
              <a:t>WAŻNE:</a:t>
            </a:r>
          </a:p>
          <a:p>
            <a:pPr marL="285750" indent="-285750">
              <a:lnSpc>
                <a:spcPts val="28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pl-PL" sz="1800" b="0" dirty="0">
                <a:latin typeface="+mn-lt"/>
              </a:rPr>
              <a:t>Beneficjent projektu grantowego dokonuje wyboru </a:t>
            </a:r>
            <a:r>
              <a:rPr lang="pl-PL" sz="1800" b="0" dirty="0" err="1">
                <a:latin typeface="+mn-lt"/>
              </a:rPr>
              <a:t>Grantobiorców</a:t>
            </a:r>
            <a:r>
              <a:rPr lang="pl-PL" sz="1800" b="0" dirty="0">
                <a:latin typeface="+mn-lt"/>
              </a:rPr>
              <a:t> w oparciu o </a:t>
            </a:r>
            <a:r>
              <a:rPr lang="pl-PL" sz="1800" dirty="0">
                <a:latin typeface="+mn-lt"/>
              </a:rPr>
              <a:t>„Kryteria wyboru grantów” </a:t>
            </a:r>
            <a:r>
              <a:rPr lang="pl-PL" sz="1800" b="0" dirty="0">
                <a:latin typeface="+mn-lt"/>
              </a:rPr>
              <a:t>przyjęte przez </a:t>
            </a:r>
            <a:r>
              <a:rPr lang="pl-PL" sz="1800" dirty="0">
                <a:latin typeface="+mn-lt"/>
              </a:rPr>
              <a:t>Komitet Monitorujący FEO 2021 – 2027</a:t>
            </a:r>
            <a:endParaRPr lang="pl-PL" sz="1800" b="0" dirty="0">
              <a:latin typeface="+mn-lt"/>
            </a:endParaRPr>
          </a:p>
          <a:p>
            <a:pPr marL="285750" indent="-285750">
              <a:lnSpc>
                <a:spcPts val="28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pl-PL" sz="1800" b="0" dirty="0">
              <a:latin typeface="+mn-lt"/>
            </a:endParaRPr>
          </a:p>
          <a:p>
            <a:pPr marL="285750" indent="-285750">
              <a:lnSpc>
                <a:spcPts val="28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pl-PL" sz="1800" b="0" dirty="0">
                <a:latin typeface="+mn-lt"/>
              </a:rPr>
              <a:t>Dokumenty w ramach organizowanego konkursu grantowego zatwierdzane są przez </a:t>
            </a:r>
            <a:r>
              <a:rPr lang="pl-PL" sz="1800" dirty="0">
                <a:latin typeface="+mn-lt"/>
              </a:rPr>
              <a:t>IP – Dyrektora Opolskiego Centrum Rozwoju Gospodarki</a:t>
            </a:r>
          </a:p>
          <a:p>
            <a:pPr>
              <a:lnSpc>
                <a:spcPts val="2800"/>
              </a:lnSpc>
              <a:spcBef>
                <a:spcPts val="0"/>
              </a:spcBef>
            </a:pPr>
            <a:r>
              <a:rPr lang="pl-PL" sz="1800" b="0" i="1" dirty="0">
                <a:latin typeface="+mn-lt"/>
              </a:rPr>
              <a:t>(m.in. opracowanie Regulaminu, przeprowadzenie konkursu, powołanie Komisji Oceny Projektów, zatwierdzenie listy rankingowej </a:t>
            </a:r>
            <a:r>
              <a:rPr lang="pl-PL" sz="1800" b="0" i="1" dirty="0" err="1">
                <a:latin typeface="+mn-lt"/>
              </a:rPr>
              <a:t>Grantobiorców</a:t>
            </a:r>
            <a:r>
              <a:rPr lang="pl-PL" sz="1800" b="0" i="1" dirty="0">
                <a:latin typeface="+mn-lt"/>
              </a:rPr>
              <a:t> i podpisanie z nimi umów).</a:t>
            </a:r>
          </a:p>
        </p:txBody>
      </p:sp>
      <p:pic>
        <p:nvPicPr>
          <p:cNvPr id="8" name="Obraz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465187" y="3636048"/>
            <a:ext cx="5761437" cy="287577"/>
          </a:xfrm>
          <a:prstGeom prst="rect">
            <a:avLst/>
          </a:prstGeom>
        </p:spPr>
      </p:pic>
      <p:pic>
        <p:nvPicPr>
          <p:cNvPr id="6" name="Obraz 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614648" y="3785920"/>
            <a:ext cx="5767316" cy="292633"/>
          </a:xfrm>
          <a:prstGeom prst="rect">
            <a:avLst/>
          </a:prstGeom>
        </p:spPr>
      </p:pic>
      <p:pic>
        <p:nvPicPr>
          <p:cNvPr id="9" name="Obraz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617587" y="3788448"/>
            <a:ext cx="5761437" cy="2875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70131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4">
            <a:extLst>
              <a:ext uri="{FF2B5EF4-FFF2-40B4-BE49-F238E27FC236}">
                <a16:creationId xmlns:a16="http://schemas.microsoft.com/office/drawing/2014/main" id="{C3BA7BAB-A47F-E0CA-6527-E9F142CE541A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-54694" y="906475"/>
            <a:ext cx="4985866" cy="1791405"/>
          </a:xfrm>
          <a:prstGeom prst="rect">
            <a:avLst/>
          </a:prstGeom>
          <a:solidFill>
            <a:srgbClr val="FECA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pic>
        <p:nvPicPr>
          <p:cNvPr id="7" name="Obraz 6" descr="Obraz zawierający tekst, zrzut ekranu, niebieskie, Jaskrawoniebieski&#10;&#10;Opis wygenerowany automatycznie">
            <a:extLst>
              <a:ext uri="{FF2B5EF4-FFF2-40B4-BE49-F238E27FC236}">
                <a16:creationId xmlns:a16="http://schemas.microsoft.com/office/drawing/2014/main" id="{5F7A784A-5A14-D6C3-223B-B809FA2D2254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418" y="1979637"/>
            <a:ext cx="8711782" cy="4352819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</p:pic>
      <p:sp>
        <p:nvSpPr>
          <p:cNvPr id="3" name="Podtytuł 2">
            <a:extLst>
              <a:ext uri="{FF2B5EF4-FFF2-40B4-BE49-F238E27FC236}">
                <a16:creationId xmlns:a16="http://schemas.microsoft.com/office/drawing/2014/main" id="{BC2F625A-2277-4F6D-95F0-91B1E048662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13662" y="3275782"/>
            <a:ext cx="8064485" cy="2232247"/>
          </a:xfrm>
        </p:spPr>
        <p:txBody>
          <a:bodyPr anchor="ctr">
            <a:normAutofit/>
          </a:bodyPr>
          <a:lstStyle/>
          <a:p>
            <a:pPr algn="ctr">
              <a:lnSpc>
                <a:spcPts val="2800"/>
              </a:lnSpc>
              <a:spcBef>
                <a:spcPts val="0"/>
              </a:spcBef>
            </a:pPr>
            <a:r>
              <a:rPr lang="pl-PL" sz="4000" dirty="0">
                <a:latin typeface="+mn-lt"/>
              </a:rPr>
              <a:t>DZIĘKUJĘ ZA UWAGĘ</a:t>
            </a:r>
          </a:p>
        </p:txBody>
      </p:sp>
      <p:pic>
        <p:nvPicPr>
          <p:cNvPr id="8" name="Obraz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465187" y="3636048"/>
            <a:ext cx="5761437" cy="287577"/>
          </a:xfrm>
          <a:prstGeom prst="rect">
            <a:avLst/>
          </a:prstGeom>
        </p:spPr>
      </p:pic>
      <p:pic>
        <p:nvPicPr>
          <p:cNvPr id="6" name="Obraz 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614648" y="3785920"/>
            <a:ext cx="5767316" cy="292633"/>
          </a:xfrm>
          <a:prstGeom prst="rect">
            <a:avLst/>
          </a:prstGeom>
        </p:spPr>
      </p:pic>
      <p:pic>
        <p:nvPicPr>
          <p:cNvPr id="9" name="Obraz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617587" y="3788448"/>
            <a:ext cx="5761437" cy="2875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3683836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Niestandardowy 8">
      <a:dk1>
        <a:srgbClr val="000000"/>
      </a:dk1>
      <a:lt1>
        <a:srgbClr val="FFFFFF"/>
      </a:lt1>
      <a:dk2>
        <a:srgbClr val="002073"/>
      </a:dk2>
      <a:lt2>
        <a:srgbClr val="FFFFFF"/>
      </a:lt2>
      <a:accent1>
        <a:srgbClr val="003399"/>
      </a:accent1>
      <a:accent2>
        <a:srgbClr val="A6D3FF"/>
      </a:accent2>
      <a:accent3>
        <a:srgbClr val="FFD618"/>
      </a:accent3>
      <a:accent4>
        <a:srgbClr val="0051B0"/>
      </a:accent4>
      <a:accent5>
        <a:srgbClr val="6BB1E2"/>
      </a:accent5>
      <a:accent6>
        <a:srgbClr val="FFE60B"/>
      </a:accent6>
      <a:hlink>
        <a:srgbClr val="0563C1"/>
      </a:hlink>
      <a:folHlink>
        <a:srgbClr val="954F72"/>
      </a:folHlink>
    </a:clrScheme>
    <a:fontScheme name="Motyw pakietu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ja" id="{306E9589-CC2E-4590-BF93-7DA88E0D2B37}" vid="{AC9A3368-2F53-4CBD-957E-F5A14B33261F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3766</TotalTime>
  <Words>197</Words>
  <Application>Microsoft Office PowerPoint</Application>
  <PresentationFormat>Niestandardowy</PresentationFormat>
  <Paragraphs>27</Paragraphs>
  <Slides>5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5</vt:i4>
      </vt:variant>
    </vt:vector>
  </HeadingPairs>
  <TitlesOfParts>
    <vt:vector size="9" baseType="lpstr">
      <vt:lpstr>Arial</vt:lpstr>
      <vt:lpstr>Calibri</vt:lpstr>
      <vt:lpstr>Open Sans</vt:lpstr>
      <vt:lpstr>Motyw pakietu Office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Sowiński Piotr</dc:creator>
  <cp:lastModifiedBy>Michał Durzyński</cp:lastModifiedBy>
  <cp:revision>58</cp:revision>
  <dcterms:created xsi:type="dcterms:W3CDTF">2022-06-22T09:40:44Z</dcterms:created>
  <dcterms:modified xsi:type="dcterms:W3CDTF">2024-06-18T11:11:36Z</dcterms:modified>
</cp:coreProperties>
</file>